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5"/>
  </p:notesMasterIdLst>
  <p:handoutMasterIdLst>
    <p:handoutMasterId r:id="rId26"/>
  </p:handoutMasterIdLst>
  <p:sldIdLst>
    <p:sldId id="329" r:id="rId5"/>
    <p:sldId id="335" r:id="rId6"/>
    <p:sldId id="340" r:id="rId7"/>
    <p:sldId id="321" r:id="rId8"/>
    <p:sldId id="331" r:id="rId9"/>
    <p:sldId id="316" r:id="rId10"/>
    <p:sldId id="319" r:id="rId11"/>
    <p:sldId id="323" r:id="rId12"/>
    <p:sldId id="324" r:id="rId13"/>
    <p:sldId id="325" r:id="rId14"/>
    <p:sldId id="322" r:id="rId15"/>
    <p:sldId id="326" r:id="rId16"/>
    <p:sldId id="344" r:id="rId17"/>
    <p:sldId id="342" r:id="rId18"/>
    <p:sldId id="320" r:id="rId19"/>
    <p:sldId id="337" r:id="rId20"/>
    <p:sldId id="343" r:id="rId21"/>
    <p:sldId id="341" r:id="rId22"/>
    <p:sldId id="334" r:id="rId23"/>
    <p:sldId id="332" r:id="rId24"/>
  </p:sldIdLst>
  <p:sldSz cx="12192000" cy="6858000"/>
  <p:notesSz cx="6858000" cy="9144000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362" userDrawn="1">
          <p15:clr>
            <a:srgbClr val="A4A3A4"/>
          </p15:clr>
        </p15:guide>
        <p15:guide id="4" orient="horz" pos="15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54E416-D9CC-E060-20CD-B091E3DA1418}" name="Florian Kondziela" initials="FK" userId="S::kondziela@babtec.de::a5d1be50-8363-4d26-8068-0801a55d913f" providerId="AD"/>
  <p188:author id="{94BAED9C-B70E-F6E1-EFB7-C3A04293740B}" name="Anika Kaminski" initials="AK" userId="S::kaminski@babtec.de::16ae98e7-952d-4fa4-a790-84da9ff959d3" providerId="AD"/>
  <p188:author id="{212D63A4-BFDC-77AB-004F-13170C90F3A0}" name="Maren Behrendt" initials="MB" userId="S::behrendt@babtec.de::3446afb0-0277-41ce-8010-90d7bb2f0a15" providerId="AD"/>
  <p188:author id="{8B9951CF-390E-16E5-E969-F52D634485A7}" name="Kerstin Sausmikat" initials="KS" userId="S::sausmikat@babtec.de::7d2c173e-c95a-4a0a-bdc2-767093f591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F05A0A"/>
    <a:srgbClr val="A34006"/>
    <a:srgbClr val="B15C15"/>
    <a:srgbClr val="B15704"/>
    <a:srgbClr val="D75A0A"/>
    <a:srgbClr val="000000"/>
    <a:srgbClr val="B0B5B6"/>
    <a:srgbClr val="F99D1C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33029-BDBB-463C-8590-C50325157D4A}" v="7" dt="2023-02-08T15:21:20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344"/>
        <p:guide pos="7310"/>
        <p:guide orient="horz" pos="3362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ka Kaminski" userId="16ae98e7-952d-4fa4-a790-84da9ff959d3" providerId="ADAL" clId="{3F633029-BDBB-463C-8590-C50325157D4A}"/>
    <pc:docChg chg="undo custSel modSld">
      <pc:chgData name="Anika Kaminski" userId="16ae98e7-952d-4fa4-a790-84da9ff959d3" providerId="ADAL" clId="{3F633029-BDBB-463C-8590-C50325157D4A}" dt="2023-02-08T15:27:58.573" v="41" actId="3626"/>
      <pc:docMkLst>
        <pc:docMk/>
      </pc:docMkLst>
      <pc:sldChg chg="modSp mod">
        <pc:chgData name="Anika Kaminski" userId="16ae98e7-952d-4fa4-a790-84da9ff959d3" providerId="ADAL" clId="{3F633029-BDBB-463C-8590-C50325157D4A}" dt="2023-02-08T15:27:43.129" v="38" actId="3626"/>
        <pc:sldMkLst>
          <pc:docMk/>
          <pc:sldMk cId="2954274459" sldId="322"/>
        </pc:sldMkLst>
        <pc:spChg chg="mod">
          <ac:chgData name="Anika Kaminski" userId="16ae98e7-952d-4fa4-a790-84da9ff959d3" providerId="ADAL" clId="{3F633029-BDBB-463C-8590-C50325157D4A}" dt="2023-02-08T15:27:43.129" v="38" actId="3626"/>
          <ac:spMkLst>
            <pc:docMk/>
            <pc:sldMk cId="2954274459" sldId="322"/>
            <ac:spMk id="6" creationId="{8EF8EBCC-62C8-458D-AEA4-DBCCDC6AAE3F}"/>
          </ac:spMkLst>
        </pc:spChg>
      </pc:sldChg>
      <pc:sldChg chg="modSp mod">
        <pc:chgData name="Anika Kaminski" userId="16ae98e7-952d-4fa4-a790-84da9ff959d3" providerId="ADAL" clId="{3F633029-BDBB-463C-8590-C50325157D4A}" dt="2023-02-08T15:27:58.573" v="41" actId="3626"/>
        <pc:sldMkLst>
          <pc:docMk/>
          <pc:sldMk cId="3345284207" sldId="323"/>
        </pc:sldMkLst>
        <pc:spChg chg="mod">
          <ac:chgData name="Anika Kaminski" userId="16ae98e7-952d-4fa4-a790-84da9ff959d3" providerId="ADAL" clId="{3F633029-BDBB-463C-8590-C50325157D4A}" dt="2023-02-08T15:27:58.573" v="41" actId="3626"/>
          <ac:spMkLst>
            <pc:docMk/>
            <pc:sldMk cId="3345284207" sldId="323"/>
            <ac:spMk id="9" creationId="{C3FF6B22-49F5-4F9A-8CE0-68AF9C1F774B}"/>
          </ac:spMkLst>
        </pc:spChg>
      </pc:sldChg>
      <pc:sldChg chg="modSp mod">
        <pc:chgData name="Anika Kaminski" userId="16ae98e7-952d-4fa4-a790-84da9ff959d3" providerId="ADAL" clId="{3F633029-BDBB-463C-8590-C50325157D4A}" dt="2023-02-08T15:27:52.388" v="40" actId="3626"/>
        <pc:sldMkLst>
          <pc:docMk/>
          <pc:sldMk cId="2571366434" sldId="324"/>
        </pc:sldMkLst>
        <pc:spChg chg="mod">
          <ac:chgData name="Anika Kaminski" userId="16ae98e7-952d-4fa4-a790-84da9ff959d3" providerId="ADAL" clId="{3F633029-BDBB-463C-8590-C50325157D4A}" dt="2023-02-08T15:27:52.388" v="40" actId="3626"/>
          <ac:spMkLst>
            <pc:docMk/>
            <pc:sldMk cId="2571366434" sldId="324"/>
            <ac:spMk id="10" creationId="{9AA713C7-D0F8-4F03-8E75-9D1667178021}"/>
          </ac:spMkLst>
        </pc:spChg>
      </pc:sldChg>
      <pc:sldChg chg="modSp mod">
        <pc:chgData name="Anika Kaminski" userId="16ae98e7-952d-4fa4-a790-84da9ff959d3" providerId="ADAL" clId="{3F633029-BDBB-463C-8590-C50325157D4A}" dt="2023-02-08T15:27:48.051" v="39" actId="3626"/>
        <pc:sldMkLst>
          <pc:docMk/>
          <pc:sldMk cId="4271159646" sldId="325"/>
        </pc:sldMkLst>
        <pc:spChg chg="mod">
          <ac:chgData name="Anika Kaminski" userId="16ae98e7-952d-4fa4-a790-84da9ff959d3" providerId="ADAL" clId="{3F633029-BDBB-463C-8590-C50325157D4A}" dt="2023-02-08T15:27:48.051" v="39" actId="3626"/>
          <ac:spMkLst>
            <pc:docMk/>
            <pc:sldMk cId="4271159646" sldId="325"/>
            <ac:spMk id="10" creationId="{2EA0A70C-B84C-4C86-80AA-F3F04DF4C2A5}"/>
          </ac:spMkLst>
        </pc:spChg>
      </pc:sldChg>
      <pc:sldChg chg="modSp mod">
        <pc:chgData name="Anika Kaminski" userId="16ae98e7-952d-4fa4-a790-84da9ff959d3" providerId="ADAL" clId="{3F633029-BDBB-463C-8590-C50325157D4A}" dt="2023-02-08T15:27:34.329" v="37" actId="3626"/>
        <pc:sldMkLst>
          <pc:docMk/>
          <pc:sldMk cId="201398903" sldId="326"/>
        </pc:sldMkLst>
        <pc:spChg chg="mod">
          <ac:chgData name="Anika Kaminski" userId="16ae98e7-952d-4fa4-a790-84da9ff959d3" providerId="ADAL" clId="{3F633029-BDBB-463C-8590-C50325157D4A}" dt="2023-02-08T15:27:34.329" v="37" actId="3626"/>
          <ac:spMkLst>
            <pc:docMk/>
            <pc:sldMk cId="201398903" sldId="326"/>
            <ac:spMk id="10" creationId="{78595618-C9C3-45A8-B310-0A963F0AEB56}"/>
          </ac:spMkLst>
        </pc:spChg>
      </pc:sldChg>
      <pc:sldChg chg="modSp">
        <pc:chgData name="Anika Kaminski" userId="16ae98e7-952d-4fa4-a790-84da9ff959d3" providerId="ADAL" clId="{3F633029-BDBB-463C-8590-C50325157D4A}" dt="2023-02-08T15:21:20.886" v="36"/>
        <pc:sldMkLst>
          <pc:docMk/>
          <pc:sldMk cId="315002640" sldId="334"/>
        </pc:sldMkLst>
        <pc:spChg chg="mod">
          <ac:chgData name="Anika Kaminski" userId="16ae98e7-952d-4fa4-a790-84da9ff959d3" providerId="ADAL" clId="{3F633029-BDBB-463C-8590-C50325157D4A}" dt="2023-02-08T15:21:20.886" v="36"/>
          <ac:spMkLst>
            <pc:docMk/>
            <pc:sldMk cId="315002640" sldId="334"/>
            <ac:spMk id="13" creationId="{2611BFD8-12AC-4650-AE19-4FF1953A4A15}"/>
          </ac:spMkLst>
        </pc:spChg>
      </pc:sldChg>
      <pc:sldChg chg="modSp mod">
        <pc:chgData name="Anika Kaminski" userId="16ae98e7-952d-4fa4-a790-84da9ff959d3" providerId="ADAL" clId="{3F633029-BDBB-463C-8590-C50325157D4A}" dt="2023-02-08T15:19:17.612" v="35" actId="207"/>
        <pc:sldMkLst>
          <pc:docMk/>
          <pc:sldMk cId="481603855" sldId="344"/>
        </pc:sldMkLst>
        <pc:spChg chg="mod">
          <ac:chgData name="Anika Kaminski" userId="16ae98e7-952d-4fa4-a790-84da9ff959d3" providerId="ADAL" clId="{3F633029-BDBB-463C-8590-C50325157D4A}" dt="2023-02-08T15:19:17.612" v="35" actId="207"/>
          <ac:spMkLst>
            <pc:docMk/>
            <pc:sldMk cId="481603855" sldId="344"/>
            <ac:spMk id="8" creationId="{1C5715EB-5E3D-14BA-2393-E4B6C27A83FA}"/>
          </ac:spMkLst>
        </pc:spChg>
      </pc:sldChg>
    </pc:docChg>
  </pc:docChgLst>
  <pc:docChgLst>
    <pc:chgData name="Kerstin Sausmikat" userId="7d2c173e-c95a-4a0a-bdc2-767093f591cc" providerId="ADAL" clId="{523B8787-07B7-4E66-A137-8B989E724055}"/>
    <pc:docChg chg="">
      <pc:chgData name="Kerstin Sausmikat" userId="7d2c173e-c95a-4a0a-bdc2-767093f591cc" providerId="ADAL" clId="{523B8787-07B7-4E66-A137-8B989E724055}" dt="2022-10-05T13:04:36.532" v="20"/>
      <pc:docMkLst>
        <pc:docMk/>
      </pc:docMkLst>
      <pc:sldChg chg="delCm">
        <pc:chgData name="Kerstin Sausmikat" userId="7d2c173e-c95a-4a0a-bdc2-767093f591cc" providerId="ADAL" clId="{523B8787-07B7-4E66-A137-8B989E724055}" dt="2022-10-05T13:04:03.517" v="14"/>
        <pc:sldMkLst>
          <pc:docMk/>
          <pc:sldMk cId="784581300" sldId="316"/>
        </pc:sldMkLst>
      </pc:sldChg>
      <pc:sldChg chg="delCm">
        <pc:chgData name="Kerstin Sausmikat" userId="7d2c173e-c95a-4a0a-bdc2-767093f591cc" providerId="ADAL" clId="{523B8787-07B7-4E66-A137-8B989E724055}" dt="2022-10-05T13:03:52.237" v="10"/>
        <pc:sldMkLst>
          <pc:docMk/>
          <pc:sldMk cId="528041773" sldId="321"/>
        </pc:sldMkLst>
      </pc:sldChg>
      <pc:sldChg chg="delCm">
        <pc:chgData name="Kerstin Sausmikat" userId="7d2c173e-c95a-4a0a-bdc2-767093f591cc" providerId="ADAL" clId="{523B8787-07B7-4E66-A137-8B989E724055}" dt="2022-10-05T13:04:11.579" v="15"/>
        <pc:sldMkLst>
          <pc:docMk/>
          <pc:sldMk cId="3345284207" sldId="323"/>
        </pc:sldMkLst>
      </pc:sldChg>
      <pc:sldChg chg="delCm">
        <pc:chgData name="Kerstin Sausmikat" userId="7d2c173e-c95a-4a0a-bdc2-767093f591cc" providerId="ADAL" clId="{523B8787-07B7-4E66-A137-8B989E724055}" dt="2022-10-05T13:03:58.035" v="12"/>
        <pc:sldMkLst>
          <pc:docMk/>
          <pc:sldMk cId="334515162" sldId="331"/>
        </pc:sldMkLst>
      </pc:sldChg>
      <pc:sldChg chg="delCm">
        <pc:chgData name="Kerstin Sausmikat" userId="7d2c173e-c95a-4a0a-bdc2-767093f591cc" providerId="ADAL" clId="{523B8787-07B7-4E66-A137-8B989E724055}" dt="2022-10-05T13:03:17.598" v="3"/>
        <pc:sldMkLst>
          <pc:docMk/>
          <pc:sldMk cId="2587581920" sldId="337"/>
        </pc:sldMkLst>
      </pc:sldChg>
      <pc:sldChg chg="delCm">
        <pc:chgData name="Kerstin Sausmikat" userId="7d2c173e-c95a-4a0a-bdc2-767093f591cc" providerId="ADAL" clId="{523B8787-07B7-4E66-A137-8B989E724055}" dt="2022-10-05T13:03:45.150" v="7"/>
        <pc:sldMkLst>
          <pc:docMk/>
          <pc:sldMk cId="2367791949" sldId="340"/>
        </pc:sldMkLst>
      </pc:sldChg>
      <pc:sldChg chg="delCm">
        <pc:chgData name="Kerstin Sausmikat" userId="7d2c173e-c95a-4a0a-bdc2-767093f591cc" providerId="ADAL" clId="{523B8787-07B7-4E66-A137-8B989E724055}" dt="2022-10-05T13:04:36.532" v="20"/>
        <pc:sldMkLst>
          <pc:docMk/>
          <pc:sldMk cId="1228308666" sldId="342"/>
        </pc:sldMkLst>
      </pc:sldChg>
      <pc:sldChg chg="delCm">
        <pc:chgData name="Kerstin Sausmikat" userId="7d2c173e-c95a-4a0a-bdc2-767093f591cc" providerId="ADAL" clId="{523B8787-07B7-4E66-A137-8B989E724055}" dt="2022-10-05T13:04:26.851" v="17"/>
        <pc:sldMkLst>
          <pc:docMk/>
          <pc:sldMk cId="481603855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5FC6B-BA5E-47D2-B218-4C3C54FF1CC2}" type="doc">
      <dgm:prSet loTypeId="urn:microsoft.com/office/officeart/2005/8/layout/cycle4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791FF5C6-1B06-4E2F-8E8A-7356BB70733A}">
      <dgm:prSet phldrT="[Text]"/>
      <dgm:spPr>
        <a:solidFill>
          <a:srgbClr val="000000"/>
        </a:solidFill>
        <a:ln w="19050">
          <a:solidFill>
            <a:srgbClr val="F05A0A"/>
          </a:solidFill>
        </a:ln>
      </dgm:spPr>
      <dgm:t>
        <a:bodyPr/>
        <a:lstStyle/>
        <a:p>
          <a:r>
            <a:rPr lang="de-D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</a:t>
          </a:r>
        </a:p>
      </dgm:t>
    </dgm:pt>
    <dgm:pt modelId="{D90DC287-4669-4A01-9B5A-03CB7F54D133}" type="parTrans" cxnId="{EF420741-117F-4345-88F3-04C5C183A912}">
      <dgm:prSet/>
      <dgm:spPr/>
      <dgm:t>
        <a:bodyPr/>
        <a:lstStyle/>
        <a:p>
          <a:endParaRPr lang="de-DE"/>
        </a:p>
      </dgm:t>
    </dgm:pt>
    <dgm:pt modelId="{EA1312BC-2800-423B-96DB-6619A488D8A9}" type="sibTrans" cxnId="{EF420741-117F-4345-88F3-04C5C183A912}">
      <dgm:prSet/>
      <dgm:spPr/>
      <dgm:t>
        <a:bodyPr/>
        <a:lstStyle/>
        <a:p>
          <a:endParaRPr lang="de-DE"/>
        </a:p>
      </dgm:t>
    </dgm:pt>
    <dgm:pt modelId="{0FFA3A5F-64D5-4DF8-9B79-CF89E418CFB3}">
      <dgm:prSet phldrT="[Text]"/>
      <dgm:spPr>
        <a:solidFill>
          <a:srgbClr val="000000"/>
        </a:solidFill>
        <a:ln w="19050">
          <a:solidFill>
            <a:srgbClr val="F05A0A"/>
          </a:solidFill>
        </a:ln>
      </dgm:spPr>
      <dgm:t>
        <a:bodyPr/>
        <a:lstStyle/>
        <a:p>
          <a:r>
            <a:rPr lang="de-D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gm:t>
    </dgm:pt>
    <dgm:pt modelId="{6F63F89C-9FAD-4EB3-A176-A01D957DEAAE}" type="parTrans" cxnId="{5602A3E2-92E5-40E0-BEAC-FE4159BC1D72}">
      <dgm:prSet/>
      <dgm:spPr/>
      <dgm:t>
        <a:bodyPr/>
        <a:lstStyle/>
        <a:p>
          <a:endParaRPr lang="de-DE"/>
        </a:p>
      </dgm:t>
    </dgm:pt>
    <dgm:pt modelId="{5C460538-8CD3-487C-A4FB-F57732BFF84F}" type="sibTrans" cxnId="{5602A3E2-92E5-40E0-BEAC-FE4159BC1D72}">
      <dgm:prSet/>
      <dgm:spPr/>
      <dgm:t>
        <a:bodyPr/>
        <a:lstStyle/>
        <a:p>
          <a:endParaRPr lang="de-DE"/>
        </a:p>
      </dgm:t>
    </dgm:pt>
    <dgm:pt modelId="{595E8275-3607-4393-822A-399B8F2882BE}">
      <dgm:prSet phldrT="[Text]"/>
      <dgm:spPr>
        <a:solidFill>
          <a:srgbClr val="000000"/>
        </a:solidFill>
        <a:ln w="19050">
          <a:solidFill>
            <a:srgbClr val="F05A0A"/>
          </a:solidFill>
        </a:ln>
      </dgm:spPr>
      <dgm:t>
        <a:bodyPr/>
        <a:lstStyle/>
        <a:p>
          <a:r>
            <a:rPr lang="de-D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</a:t>
          </a:r>
        </a:p>
      </dgm:t>
    </dgm:pt>
    <dgm:pt modelId="{42A5D917-45E0-4AED-A30B-049E4900B786}" type="parTrans" cxnId="{665337F0-0148-402F-9D88-395B4CF61C92}">
      <dgm:prSet/>
      <dgm:spPr/>
      <dgm:t>
        <a:bodyPr/>
        <a:lstStyle/>
        <a:p>
          <a:endParaRPr lang="de-DE"/>
        </a:p>
      </dgm:t>
    </dgm:pt>
    <dgm:pt modelId="{589A5335-2157-4269-BE3F-23A133250344}" type="sibTrans" cxnId="{665337F0-0148-402F-9D88-395B4CF61C92}">
      <dgm:prSet/>
      <dgm:spPr/>
      <dgm:t>
        <a:bodyPr/>
        <a:lstStyle/>
        <a:p>
          <a:endParaRPr lang="de-DE"/>
        </a:p>
      </dgm:t>
    </dgm:pt>
    <dgm:pt modelId="{B8FD0FD6-D5C2-4DF8-8C03-36F1B726179F}">
      <dgm:prSet phldrT="[Text]" custT="1"/>
      <dgm:spPr>
        <a:noFill/>
        <a:ln w="19050">
          <a:solidFill>
            <a:srgbClr val="F05A0A"/>
          </a:solidFill>
        </a:ln>
      </dgm:spPr>
      <dgm:t>
        <a:bodyPr tIns="180000"/>
        <a:lstStyle/>
        <a:p>
          <a:pPr marL="266700" indent="-180975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Darstellung der Ergebnisse</a:t>
          </a:r>
          <a:endParaRPr lang="de-DE" sz="17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A56FB-6BA7-40AB-A784-23BE21BFF103}" type="parTrans" cxnId="{DE237485-DAAA-41A3-9C7E-658730C58F59}">
      <dgm:prSet/>
      <dgm:spPr/>
      <dgm:t>
        <a:bodyPr/>
        <a:lstStyle/>
        <a:p>
          <a:endParaRPr lang="de-DE"/>
        </a:p>
      </dgm:t>
    </dgm:pt>
    <dgm:pt modelId="{E2EB470C-8A38-4004-AAFB-5A867EDEEC5D}" type="sibTrans" cxnId="{DE237485-DAAA-41A3-9C7E-658730C58F59}">
      <dgm:prSet/>
      <dgm:spPr/>
      <dgm:t>
        <a:bodyPr/>
        <a:lstStyle/>
        <a:p>
          <a:endParaRPr lang="de-DE"/>
        </a:p>
      </dgm:t>
    </dgm:pt>
    <dgm:pt modelId="{AB8F242D-3795-4A10-AFF6-65A4B815DA17}">
      <dgm:prSet phldrT="[Text]" custT="1"/>
      <dgm:spPr>
        <a:noFill/>
        <a:ln w="19050">
          <a:solidFill>
            <a:srgbClr val="F05A0A"/>
          </a:solidFill>
        </a:ln>
      </dgm:spPr>
      <dgm:t>
        <a:bodyPr tIns="108000"/>
        <a:lstStyle/>
        <a:p>
          <a:pPr marL="268288" indent="-179388" algn="l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Ableitung von Verbesserungs-</a:t>
          </a:r>
          <a:r>
            <a:rPr lang="de-DE" sz="140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maßnahmen</a:t>
          </a:r>
          <a:endParaRPr lang="de-DE" sz="140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D437CB72-C03F-43D3-9A4F-452CA512D7DD}" type="parTrans" cxnId="{0680B6DC-F4D8-42EA-B733-09877A090AE4}">
      <dgm:prSet/>
      <dgm:spPr/>
      <dgm:t>
        <a:bodyPr/>
        <a:lstStyle/>
        <a:p>
          <a:endParaRPr lang="de-DE"/>
        </a:p>
      </dgm:t>
    </dgm:pt>
    <dgm:pt modelId="{2D230276-D312-431A-92A8-6D5BC358C25E}" type="sibTrans" cxnId="{0680B6DC-F4D8-42EA-B733-09877A090AE4}">
      <dgm:prSet/>
      <dgm:spPr/>
      <dgm:t>
        <a:bodyPr/>
        <a:lstStyle/>
        <a:p>
          <a:endParaRPr lang="de-DE"/>
        </a:p>
      </dgm:t>
    </dgm:pt>
    <dgm:pt modelId="{072B113A-A7A9-43E1-9889-E66758A8BFFB}">
      <dgm:prSet phldrT="[Text]"/>
      <dgm:spPr>
        <a:solidFill>
          <a:srgbClr val="000000"/>
        </a:solidFill>
        <a:ln w="19050">
          <a:solidFill>
            <a:srgbClr val="F05A0A"/>
          </a:solidFill>
        </a:ln>
      </dgm:spPr>
      <dgm:t>
        <a:bodyPr/>
        <a:lstStyle/>
        <a:p>
          <a:r>
            <a:rPr lang="de-D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</a:p>
      </dgm:t>
    </dgm:pt>
    <dgm:pt modelId="{9FB5B85C-5BCB-4846-98B8-9506F7FC3258}" type="sibTrans" cxnId="{3E5CE1D3-1898-424D-A54B-392A2764A90F}">
      <dgm:prSet/>
      <dgm:spPr/>
      <dgm:t>
        <a:bodyPr/>
        <a:lstStyle/>
        <a:p>
          <a:endParaRPr lang="de-DE"/>
        </a:p>
      </dgm:t>
    </dgm:pt>
    <dgm:pt modelId="{13EFA40E-19BC-48CE-8B02-4383F5D080F3}" type="parTrans" cxnId="{3E5CE1D3-1898-424D-A54B-392A2764A90F}">
      <dgm:prSet/>
      <dgm:spPr/>
      <dgm:t>
        <a:bodyPr/>
        <a:lstStyle/>
        <a:p>
          <a:endParaRPr lang="de-DE"/>
        </a:p>
      </dgm:t>
    </dgm:pt>
    <dgm:pt modelId="{BCA4A87C-6197-49F3-A998-AABFAE6CA654}">
      <dgm:prSet phldrT="[Text]" custT="1"/>
      <dgm:spPr>
        <a:noFill/>
        <a:ln w="19050">
          <a:solidFill>
            <a:srgbClr val="F05A0A"/>
          </a:solidFill>
        </a:ln>
      </dgm:spPr>
      <dgm:t>
        <a:bodyPr tIns="180000"/>
        <a:lstStyle/>
        <a:p>
          <a:pPr marL="268288" indent="-179388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Überprüfung der Zielerreichung</a:t>
          </a:r>
        </a:p>
      </dgm:t>
    </dgm:pt>
    <dgm:pt modelId="{A863C253-1494-41E4-9279-09C13DE7AA07}" type="parTrans" cxnId="{03DC837D-3FF4-4166-87C2-8FA832CD27AB}">
      <dgm:prSet/>
      <dgm:spPr/>
      <dgm:t>
        <a:bodyPr/>
        <a:lstStyle/>
        <a:p>
          <a:endParaRPr lang="de-DE"/>
        </a:p>
      </dgm:t>
    </dgm:pt>
    <dgm:pt modelId="{98725361-C4C0-477F-AF30-665961D36421}" type="sibTrans" cxnId="{03DC837D-3FF4-4166-87C2-8FA832CD27AB}">
      <dgm:prSet/>
      <dgm:spPr/>
      <dgm:t>
        <a:bodyPr/>
        <a:lstStyle/>
        <a:p>
          <a:endParaRPr lang="de-DE"/>
        </a:p>
      </dgm:t>
    </dgm:pt>
    <dgm:pt modelId="{873DA0E0-C292-43D4-BF59-2D13AA3BDC82}">
      <dgm:prSet phldrT="[Text]" custT="1"/>
      <dgm:spPr>
        <a:noFill/>
        <a:ln w="19050">
          <a:solidFill>
            <a:srgbClr val="F05A0A"/>
          </a:solidFill>
        </a:ln>
      </dgm:spPr>
      <dgm:t>
        <a:bodyPr tIns="108000"/>
        <a:lstStyle/>
        <a:p>
          <a:pPr marL="179388" indent="-179388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Zieldefinition</a:t>
          </a:r>
        </a:p>
      </dgm:t>
    </dgm:pt>
    <dgm:pt modelId="{FF8144EA-5B2C-4D47-BEB6-4CCC56D2C605}" type="parTrans" cxnId="{4C748216-3BFB-4F73-8A72-3B2FC2501D3A}">
      <dgm:prSet/>
      <dgm:spPr/>
      <dgm:t>
        <a:bodyPr/>
        <a:lstStyle/>
        <a:p>
          <a:endParaRPr lang="de-DE"/>
        </a:p>
      </dgm:t>
    </dgm:pt>
    <dgm:pt modelId="{F2D1686A-FB73-4A56-8082-01043C6CFFAF}" type="sibTrans" cxnId="{4C748216-3BFB-4F73-8A72-3B2FC2501D3A}">
      <dgm:prSet/>
      <dgm:spPr/>
      <dgm:t>
        <a:bodyPr/>
        <a:lstStyle/>
        <a:p>
          <a:endParaRPr lang="de-DE"/>
        </a:p>
      </dgm:t>
    </dgm:pt>
    <dgm:pt modelId="{1FAC7C7B-6BEE-4F81-9E28-4B3BB043E9AB}">
      <dgm:prSet phldrT="[Text]" custT="1"/>
      <dgm:spPr>
        <a:noFill/>
        <a:ln w="19050">
          <a:solidFill>
            <a:srgbClr val="F05A0A"/>
          </a:solidFill>
        </a:ln>
      </dgm:spPr>
      <dgm:t>
        <a:bodyPr tIns="0"/>
        <a:lstStyle/>
        <a:p>
          <a:pPr marL="179388" indent="-179388" algn="l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</a:rPr>
            <a:t>Umsetzung der Maßnahmen</a:t>
          </a:r>
        </a:p>
      </dgm:t>
    </dgm:pt>
    <dgm:pt modelId="{49DD8B91-744E-4A7D-9185-4849AAC7803E}" type="parTrans" cxnId="{49DEB2F1-3D03-43F7-9F7B-3EE8B6251713}">
      <dgm:prSet/>
      <dgm:spPr/>
      <dgm:t>
        <a:bodyPr/>
        <a:lstStyle/>
        <a:p>
          <a:endParaRPr lang="de-DE"/>
        </a:p>
      </dgm:t>
    </dgm:pt>
    <dgm:pt modelId="{000DA6ED-678A-4A5E-B6BD-28EE1E3D7D0F}" type="sibTrans" cxnId="{49DEB2F1-3D03-43F7-9F7B-3EE8B6251713}">
      <dgm:prSet/>
      <dgm:spPr/>
      <dgm:t>
        <a:bodyPr/>
        <a:lstStyle/>
        <a:p>
          <a:endParaRPr lang="de-DE"/>
        </a:p>
      </dgm:t>
    </dgm:pt>
    <dgm:pt modelId="{A78E2C38-E8EA-43A2-83AC-94B6C708AC59}">
      <dgm:prSet phldrT="[Text]" custT="1"/>
      <dgm:spPr>
        <a:noFill/>
        <a:ln w="19050">
          <a:solidFill>
            <a:srgbClr val="F05A0A"/>
          </a:solidFill>
        </a:ln>
      </dgm:spPr>
      <dgm:t>
        <a:bodyPr tIns="108000"/>
        <a:lstStyle/>
        <a:p>
          <a:pPr marL="268288" indent="-179388" algn="l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Standardisierung der gewonnen Erkenntnisse</a:t>
          </a:r>
        </a:p>
      </dgm:t>
    </dgm:pt>
    <dgm:pt modelId="{64833811-D8A3-41BC-B302-C34B64F5B9B5}" type="parTrans" cxnId="{93F214F5-8EFC-432C-8AFD-FECB9C32A147}">
      <dgm:prSet/>
      <dgm:spPr/>
      <dgm:t>
        <a:bodyPr/>
        <a:lstStyle/>
        <a:p>
          <a:endParaRPr lang="de-DE"/>
        </a:p>
      </dgm:t>
    </dgm:pt>
    <dgm:pt modelId="{6E938511-6C8F-4893-B982-51FE03156393}" type="sibTrans" cxnId="{93F214F5-8EFC-432C-8AFD-FECB9C32A147}">
      <dgm:prSet/>
      <dgm:spPr/>
      <dgm:t>
        <a:bodyPr/>
        <a:lstStyle/>
        <a:p>
          <a:endParaRPr lang="de-DE"/>
        </a:p>
      </dgm:t>
    </dgm:pt>
    <dgm:pt modelId="{5BF5BC3C-58AC-45BC-9218-B5968AC278C7}">
      <dgm:prSet phldrT="[Text]" custT="1"/>
      <dgm:spPr>
        <a:noFill/>
        <a:ln w="19050">
          <a:solidFill>
            <a:srgbClr val="F05A0A"/>
          </a:solidFill>
        </a:ln>
      </dgm:spPr>
      <dgm:t>
        <a:bodyPr tIns="0"/>
        <a:lstStyle/>
        <a:p>
          <a:pPr marL="179388" indent="-179388" algn="l">
            <a:buFont typeface="Wingdings" panose="05000000000000000000" pitchFamily="2" charset="2"/>
            <a:buChar char="§"/>
            <a:tabLst/>
          </a:pPr>
          <a:endParaRPr lang="de-DE" sz="1400">
            <a:solidFill>
              <a:schemeClr val="bg1"/>
            </a:solidFill>
            <a:latin typeface="+mn-lt"/>
          </a:endParaRPr>
        </a:p>
      </dgm:t>
    </dgm:pt>
    <dgm:pt modelId="{DF0709AE-12E3-46F7-8420-BBFA45A3C758}" type="parTrans" cxnId="{1F7C2650-1776-4DE8-A9FB-1CEA80645075}">
      <dgm:prSet/>
      <dgm:spPr/>
      <dgm:t>
        <a:bodyPr/>
        <a:lstStyle/>
        <a:p>
          <a:endParaRPr lang="de-DE"/>
        </a:p>
      </dgm:t>
    </dgm:pt>
    <dgm:pt modelId="{B46A6FB7-D8AC-47EE-B390-3AB9BDD94D1E}" type="sibTrans" cxnId="{1F7C2650-1776-4DE8-A9FB-1CEA80645075}">
      <dgm:prSet/>
      <dgm:spPr/>
      <dgm:t>
        <a:bodyPr/>
        <a:lstStyle/>
        <a:p>
          <a:endParaRPr lang="de-DE"/>
        </a:p>
      </dgm:t>
    </dgm:pt>
    <dgm:pt modelId="{7C410DE5-DDDE-42E3-A8CE-F27BD6A2D027}">
      <dgm:prSet phldrT="[Text]" custT="1"/>
      <dgm:spPr>
        <a:noFill/>
        <a:ln w="19050">
          <a:solidFill>
            <a:srgbClr val="F05A0A"/>
          </a:solidFill>
        </a:ln>
      </dgm:spPr>
      <dgm:t>
        <a:bodyPr tIns="108000"/>
        <a:lstStyle/>
        <a:p>
          <a:pPr marL="179388" indent="-179388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</a:rPr>
            <a:t>Analyse der IST-Situation</a:t>
          </a:r>
          <a:endParaRPr lang="de-DE" sz="140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9195AA71-9040-4081-A363-A7EB8232E463}" type="sibTrans" cxnId="{E0A3B428-6FA0-4F79-A1B2-8A7C39D466CD}">
      <dgm:prSet/>
      <dgm:spPr/>
      <dgm:t>
        <a:bodyPr/>
        <a:lstStyle/>
        <a:p>
          <a:endParaRPr lang="de-DE"/>
        </a:p>
      </dgm:t>
    </dgm:pt>
    <dgm:pt modelId="{B448FC5C-14C4-425D-8536-0DBBBE177428}" type="parTrans" cxnId="{E0A3B428-6FA0-4F79-A1B2-8A7C39D466CD}">
      <dgm:prSet/>
      <dgm:spPr/>
      <dgm:t>
        <a:bodyPr/>
        <a:lstStyle/>
        <a:p>
          <a:endParaRPr lang="de-DE"/>
        </a:p>
      </dgm:t>
    </dgm:pt>
    <dgm:pt modelId="{877D7239-7CED-4479-8411-AE6CD5466017}">
      <dgm:prSet phldrT="[Text]" custT="1"/>
      <dgm:spPr>
        <a:noFill/>
        <a:ln w="19050">
          <a:solidFill>
            <a:srgbClr val="F05A0A"/>
          </a:solidFill>
        </a:ln>
      </dgm:spPr>
      <dgm:t>
        <a:bodyPr tIns="108000"/>
        <a:lstStyle/>
        <a:p>
          <a:pPr marL="179388" indent="-179388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Maßnahmen-planung</a:t>
          </a:r>
        </a:p>
      </dgm:t>
    </dgm:pt>
    <dgm:pt modelId="{7D5E6300-D796-4A7F-B52C-F4EF98690711}" type="parTrans" cxnId="{4D6DAC9C-C30C-4BF9-AA27-C5682DF159D5}">
      <dgm:prSet/>
      <dgm:spPr/>
      <dgm:t>
        <a:bodyPr/>
        <a:lstStyle/>
        <a:p>
          <a:endParaRPr lang="de-DE"/>
        </a:p>
      </dgm:t>
    </dgm:pt>
    <dgm:pt modelId="{A4FFC821-E5BE-4BB5-A7B6-612B76E3CF5D}" type="sibTrans" cxnId="{4D6DAC9C-C30C-4BF9-AA27-C5682DF159D5}">
      <dgm:prSet/>
      <dgm:spPr/>
      <dgm:t>
        <a:bodyPr/>
        <a:lstStyle/>
        <a:p>
          <a:endParaRPr lang="de-DE"/>
        </a:p>
      </dgm:t>
    </dgm:pt>
    <dgm:pt modelId="{D0766AAB-0701-4F9F-9266-7581CF8E1FA1}">
      <dgm:prSet phldrT="[Text]" custT="1"/>
      <dgm:spPr>
        <a:noFill/>
        <a:ln w="19050">
          <a:solidFill>
            <a:srgbClr val="F05A0A"/>
          </a:solidFill>
        </a:ln>
      </dgm:spPr>
      <dgm:t>
        <a:bodyPr/>
        <a:lstStyle/>
        <a:p>
          <a:pPr marL="179388" indent="-179388" algn="l">
            <a:buFont typeface="Wingdings" panose="05000000000000000000" pitchFamily="2" charset="2"/>
            <a:buChar char="§"/>
          </a:pPr>
          <a:r>
            <a:rPr lang="de-DE" sz="14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Dokumentation</a:t>
          </a:r>
          <a:endParaRPr lang="de-DE" sz="1400">
            <a:solidFill>
              <a:schemeClr val="bg1"/>
            </a:solidFill>
            <a:latin typeface="+mn-lt"/>
          </a:endParaRPr>
        </a:p>
      </dgm:t>
    </dgm:pt>
    <dgm:pt modelId="{B0600A18-D3BC-42B6-A4B1-5F3D2A188E51}" type="parTrans" cxnId="{41F2B953-7489-47E0-A426-C610D72A5D78}">
      <dgm:prSet/>
      <dgm:spPr/>
      <dgm:t>
        <a:bodyPr/>
        <a:lstStyle/>
        <a:p>
          <a:endParaRPr lang="de-DE"/>
        </a:p>
      </dgm:t>
    </dgm:pt>
    <dgm:pt modelId="{0E43AFC1-CE48-4D3E-AAF7-E75277E371F3}" type="sibTrans" cxnId="{41F2B953-7489-47E0-A426-C610D72A5D78}">
      <dgm:prSet/>
      <dgm:spPr/>
      <dgm:t>
        <a:bodyPr/>
        <a:lstStyle/>
        <a:p>
          <a:endParaRPr lang="de-DE"/>
        </a:p>
      </dgm:t>
    </dgm:pt>
    <dgm:pt modelId="{D569DC17-4B07-42C3-B791-E64E29FDB5AB}" type="pres">
      <dgm:prSet presAssocID="{A145FC6B-BA5E-47D2-B218-4C3C54FF1C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AAA5525-8B10-4DF6-99E9-FEA2E1FCD04B}" type="pres">
      <dgm:prSet presAssocID="{A145FC6B-BA5E-47D2-B218-4C3C54FF1CC2}" presName="children" presStyleCnt="0"/>
      <dgm:spPr/>
    </dgm:pt>
    <dgm:pt modelId="{97FEBD4A-EF53-4FF8-8B57-AC9490F8E9EE}" type="pres">
      <dgm:prSet presAssocID="{A145FC6B-BA5E-47D2-B218-4C3C54FF1CC2}" presName="child1group" presStyleCnt="0"/>
      <dgm:spPr/>
    </dgm:pt>
    <dgm:pt modelId="{4C2955B0-0D14-4ACD-AFC1-4C5CC83E09A3}" type="pres">
      <dgm:prSet presAssocID="{A145FC6B-BA5E-47D2-B218-4C3C54FF1CC2}" presName="child1" presStyleLbl="bgAcc1" presStyleIdx="0" presStyleCnt="4" custScaleX="130926" custScaleY="121438" custLinFactNeighborX="6376" custLinFactNeighborY="13166"/>
      <dgm:spPr/>
    </dgm:pt>
    <dgm:pt modelId="{5B16023B-7AA5-4582-9F68-19B03E9F9A99}" type="pres">
      <dgm:prSet presAssocID="{A145FC6B-BA5E-47D2-B218-4C3C54FF1CC2}" presName="child1Text" presStyleLbl="bgAcc1" presStyleIdx="0" presStyleCnt="4">
        <dgm:presLayoutVars>
          <dgm:bulletEnabled val="1"/>
        </dgm:presLayoutVars>
      </dgm:prSet>
      <dgm:spPr/>
    </dgm:pt>
    <dgm:pt modelId="{864D103F-1EF1-4A27-B1A2-9487D3EB78D4}" type="pres">
      <dgm:prSet presAssocID="{A145FC6B-BA5E-47D2-B218-4C3C54FF1CC2}" presName="child2group" presStyleCnt="0"/>
      <dgm:spPr/>
    </dgm:pt>
    <dgm:pt modelId="{2A7B01B0-52F3-4FB6-AF95-392354DB39CC}" type="pres">
      <dgm:prSet presAssocID="{A145FC6B-BA5E-47D2-B218-4C3C54FF1CC2}" presName="child2" presStyleLbl="bgAcc1" presStyleIdx="1" presStyleCnt="4" custScaleX="130926" custScaleY="121344" custLinFactNeighborX="-4896" custLinFactNeighborY="13213"/>
      <dgm:spPr/>
    </dgm:pt>
    <dgm:pt modelId="{76BA2328-B646-457A-9A35-F829D5DC6853}" type="pres">
      <dgm:prSet presAssocID="{A145FC6B-BA5E-47D2-B218-4C3C54FF1CC2}" presName="child2Text" presStyleLbl="bgAcc1" presStyleIdx="1" presStyleCnt="4">
        <dgm:presLayoutVars>
          <dgm:bulletEnabled val="1"/>
        </dgm:presLayoutVars>
      </dgm:prSet>
      <dgm:spPr/>
    </dgm:pt>
    <dgm:pt modelId="{F87E473D-B3A9-40AC-8AA2-D8930A08D883}" type="pres">
      <dgm:prSet presAssocID="{A145FC6B-BA5E-47D2-B218-4C3C54FF1CC2}" presName="child3group" presStyleCnt="0"/>
      <dgm:spPr/>
    </dgm:pt>
    <dgm:pt modelId="{41A76F2F-E7E8-4A73-9E43-C4B31DAA1E6A}" type="pres">
      <dgm:prSet presAssocID="{A145FC6B-BA5E-47D2-B218-4C3C54FF1CC2}" presName="child3" presStyleLbl="bgAcc1" presStyleIdx="2" presStyleCnt="4" custScaleX="130926" custScaleY="121272" custLinFactNeighborX="-3743" custLinFactNeighborY="-29896"/>
      <dgm:spPr/>
    </dgm:pt>
    <dgm:pt modelId="{10194697-7614-48D3-9D27-169A13ADD44A}" type="pres">
      <dgm:prSet presAssocID="{A145FC6B-BA5E-47D2-B218-4C3C54FF1CC2}" presName="child3Text" presStyleLbl="bgAcc1" presStyleIdx="2" presStyleCnt="4">
        <dgm:presLayoutVars>
          <dgm:bulletEnabled val="1"/>
        </dgm:presLayoutVars>
      </dgm:prSet>
      <dgm:spPr/>
    </dgm:pt>
    <dgm:pt modelId="{CB3F8E83-3C2A-4F58-BFF1-DCEE8BD3FD44}" type="pres">
      <dgm:prSet presAssocID="{A145FC6B-BA5E-47D2-B218-4C3C54FF1CC2}" presName="child4group" presStyleCnt="0"/>
      <dgm:spPr/>
    </dgm:pt>
    <dgm:pt modelId="{E16DCEED-CFD6-403C-936A-073756ED6146}" type="pres">
      <dgm:prSet presAssocID="{A145FC6B-BA5E-47D2-B218-4C3C54FF1CC2}" presName="child4" presStyleLbl="bgAcc1" presStyleIdx="3" presStyleCnt="4" custScaleX="130926" custScaleY="121270" custLinFactNeighborX="6635" custLinFactNeighborY="-28408"/>
      <dgm:spPr/>
    </dgm:pt>
    <dgm:pt modelId="{D76DD317-551A-40F5-9F91-6BA40DD35501}" type="pres">
      <dgm:prSet presAssocID="{A145FC6B-BA5E-47D2-B218-4C3C54FF1CC2}" presName="child4Text" presStyleLbl="bgAcc1" presStyleIdx="3" presStyleCnt="4">
        <dgm:presLayoutVars>
          <dgm:bulletEnabled val="1"/>
        </dgm:presLayoutVars>
      </dgm:prSet>
      <dgm:spPr/>
    </dgm:pt>
    <dgm:pt modelId="{31D6B639-A8D9-4A5E-8D07-5E4BBF47E662}" type="pres">
      <dgm:prSet presAssocID="{A145FC6B-BA5E-47D2-B218-4C3C54FF1CC2}" presName="childPlaceholder" presStyleCnt="0"/>
      <dgm:spPr/>
    </dgm:pt>
    <dgm:pt modelId="{A4EFB4C7-23D5-4ADF-9AE1-7E4DCB052EE4}" type="pres">
      <dgm:prSet presAssocID="{A145FC6B-BA5E-47D2-B218-4C3C54FF1CC2}" presName="circle" presStyleCnt="0"/>
      <dgm:spPr/>
    </dgm:pt>
    <dgm:pt modelId="{F2CD3471-4649-4F1A-AB5F-24C806B49039}" type="pres">
      <dgm:prSet presAssocID="{A145FC6B-BA5E-47D2-B218-4C3C54FF1CC2}" presName="quadrant1" presStyleLbl="node1" presStyleIdx="0" presStyleCnt="4" custScaleX="72763" custScaleY="72763" custLinFactNeighborX="14159" custLinFactNeighborY="8485">
        <dgm:presLayoutVars>
          <dgm:chMax val="1"/>
          <dgm:bulletEnabled val="1"/>
        </dgm:presLayoutVars>
      </dgm:prSet>
      <dgm:spPr/>
    </dgm:pt>
    <dgm:pt modelId="{9F147507-5620-40C4-8951-FA14CC670CC6}" type="pres">
      <dgm:prSet presAssocID="{A145FC6B-BA5E-47D2-B218-4C3C54FF1CC2}" presName="quadrant2" presStyleLbl="node1" presStyleIdx="1" presStyleCnt="4" custScaleX="72763" custScaleY="72763" custLinFactNeighborX="-10997" custLinFactNeighborY="8485">
        <dgm:presLayoutVars>
          <dgm:chMax val="1"/>
          <dgm:bulletEnabled val="1"/>
        </dgm:presLayoutVars>
      </dgm:prSet>
      <dgm:spPr/>
    </dgm:pt>
    <dgm:pt modelId="{E7739B1D-F7DA-4C3B-B1DB-F089E32F5D93}" type="pres">
      <dgm:prSet presAssocID="{A145FC6B-BA5E-47D2-B218-4C3C54FF1CC2}" presName="quadrant3" presStyleLbl="node1" presStyleIdx="2" presStyleCnt="4" custScaleX="72763" custScaleY="72763" custLinFactNeighborX="-10997" custLinFactNeighborY="-17948">
        <dgm:presLayoutVars>
          <dgm:chMax val="1"/>
          <dgm:bulletEnabled val="1"/>
        </dgm:presLayoutVars>
      </dgm:prSet>
      <dgm:spPr/>
    </dgm:pt>
    <dgm:pt modelId="{C36A46AB-1AA4-4A40-A448-D6E09226B313}" type="pres">
      <dgm:prSet presAssocID="{A145FC6B-BA5E-47D2-B218-4C3C54FF1CC2}" presName="quadrant4" presStyleLbl="node1" presStyleIdx="3" presStyleCnt="4" custScaleX="72763" custScaleY="72763" custLinFactNeighborX="14159" custLinFactNeighborY="-17948">
        <dgm:presLayoutVars>
          <dgm:chMax val="1"/>
          <dgm:bulletEnabled val="1"/>
        </dgm:presLayoutVars>
      </dgm:prSet>
      <dgm:spPr/>
    </dgm:pt>
    <dgm:pt modelId="{5A6EF5CA-69C7-4559-9601-101842F65D15}" type="pres">
      <dgm:prSet presAssocID="{A145FC6B-BA5E-47D2-B218-4C3C54FF1CC2}" presName="quadrantPlaceholder" presStyleCnt="0"/>
      <dgm:spPr/>
    </dgm:pt>
    <dgm:pt modelId="{58F0C5DE-3B6A-4005-A504-05346256AF57}" type="pres">
      <dgm:prSet presAssocID="{A145FC6B-BA5E-47D2-B218-4C3C54FF1CC2}" presName="center1" presStyleLbl="fgShp" presStyleIdx="0" presStyleCnt="2" custLinFactNeighborX="4579" custLinFactNeighborY="-15796"/>
      <dgm:spPr>
        <a:solidFill>
          <a:schemeClr val="bg1">
            <a:alpha val="49000"/>
          </a:schemeClr>
        </a:solidFill>
        <a:ln>
          <a:noFill/>
        </a:ln>
      </dgm:spPr>
    </dgm:pt>
    <dgm:pt modelId="{49E3C3C2-1F76-4790-8339-F658C3AFB42D}" type="pres">
      <dgm:prSet presAssocID="{A145FC6B-BA5E-47D2-B218-4C3C54FF1CC2}" presName="center2" presStyleLbl="fgShp" presStyleIdx="1" presStyleCnt="2" custLinFactNeighborX="4579" custLinFactNeighborY="-15796"/>
      <dgm:spPr>
        <a:solidFill>
          <a:schemeClr val="bg1">
            <a:alpha val="49000"/>
          </a:schemeClr>
        </a:solidFill>
        <a:ln>
          <a:noFill/>
        </a:ln>
      </dgm:spPr>
    </dgm:pt>
  </dgm:ptLst>
  <dgm:cxnLst>
    <dgm:cxn modelId="{CDD03004-400D-40F9-B087-CA06D3FD2879}" type="presOf" srcId="{7C410DE5-DDDE-42E3-A8CE-F27BD6A2D027}" destId="{76BA2328-B646-457A-9A35-F829D5DC6853}" srcOrd="1" destOrd="0" presId="urn:microsoft.com/office/officeart/2005/8/layout/cycle4"/>
    <dgm:cxn modelId="{F1EA0A0A-283D-4DE1-B35A-BF5317AE0D42}" type="presOf" srcId="{AB8F242D-3795-4A10-AFF6-65A4B815DA17}" destId="{4C2955B0-0D14-4ACD-AFC1-4C5CC83E09A3}" srcOrd="0" destOrd="0" presId="urn:microsoft.com/office/officeart/2005/8/layout/cycle4"/>
    <dgm:cxn modelId="{4C748216-3BFB-4F73-8A72-3B2FC2501D3A}" srcId="{0FFA3A5F-64D5-4DF8-9B79-CF89E418CFB3}" destId="{873DA0E0-C292-43D4-BF59-2D13AA3BDC82}" srcOrd="2" destOrd="0" parTransId="{FF8144EA-5B2C-4D47-BEB6-4CCC56D2C605}" sibTransId="{F2D1686A-FB73-4A56-8082-01043C6CFFAF}"/>
    <dgm:cxn modelId="{78F18822-E6C7-48FE-9B59-7403BB99F485}" type="presOf" srcId="{1FAC7C7B-6BEE-4F81-9E28-4B3BB043E9AB}" destId="{41A76F2F-E7E8-4A73-9E43-C4B31DAA1E6A}" srcOrd="0" destOrd="1" presId="urn:microsoft.com/office/officeart/2005/8/layout/cycle4"/>
    <dgm:cxn modelId="{E0A3B428-6FA0-4F79-A1B2-8A7C39D466CD}" srcId="{0FFA3A5F-64D5-4DF8-9B79-CF89E418CFB3}" destId="{7C410DE5-DDDE-42E3-A8CE-F27BD6A2D027}" srcOrd="0" destOrd="0" parTransId="{B448FC5C-14C4-425D-8536-0DBBBE177428}" sibTransId="{9195AA71-9040-4081-A363-A7EB8232E463}"/>
    <dgm:cxn modelId="{0E3FBC2E-C1D9-405D-B602-EF7B404715B9}" type="presOf" srcId="{877D7239-7CED-4479-8411-AE6CD5466017}" destId="{76BA2328-B646-457A-9A35-F829D5DC6853}" srcOrd="1" destOrd="1" presId="urn:microsoft.com/office/officeart/2005/8/layout/cycle4"/>
    <dgm:cxn modelId="{630F4B40-07E4-4B33-93EB-A64BED4DCBA8}" type="presOf" srcId="{595E8275-3607-4393-822A-399B8F2882BE}" destId="{E7739B1D-F7DA-4C3B-B1DB-F089E32F5D93}" srcOrd="0" destOrd="0" presId="urn:microsoft.com/office/officeart/2005/8/layout/cycle4"/>
    <dgm:cxn modelId="{3593335B-B1FB-4670-8305-53B21C07E260}" type="presOf" srcId="{5BF5BC3C-58AC-45BC-9218-B5968AC278C7}" destId="{41A76F2F-E7E8-4A73-9E43-C4B31DAA1E6A}" srcOrd="0" destOrd="0" presId="urn:microsoft.com/office/officeart/2005/8/layout/cycle4"/>
    <dgm:cxn modelId="{6E196D5E-E0A0-4182-9FF8-67F6DE27F821}" type="presOf" srcId="{A145FC6B-BA5E-47D2-B218-4C3C54FF1CC2}" destId="{D569DC17-4B07-42C3-B791-E64E29FDB5AB}" srcOrd="0" destOrd="0" presId="urn:microsoft.com/office/officeart/2005/8/layout/cycle4"/>
    <dgm:cxn modelId="{869F3B5F-3B9B-445F-BCCF-3FC69F3C8BF2}" type="presOf" srcId="{BCA4A87C-6197-49F3-A998-AABFAE6CA654}" destId="{E16DCEED-CFD6-403C-936A-073756ED6146}" srcOrd="0" destOrd="1" presId="urn:microsoft.com/office/officeart/2005/8/layout/cycle4"/>
    <dgm:cxn modelId="{EF420741-117F-4345-88F3-04C5C183A912}" srcId="{A145FC6B-BA5E-47D2-B218-4C3C54FF1CC2}" destId="{791FF5C6-1B06-4E2F-8E8A-7356BB70733A}" srcOrd="0" destOrd="0" parTransId="{D90DC287-4669-4A01-9B5A-03CB7F54D133}" sibTransId="{EA1312BC-2800-423B-96DB-6619A488D8A9}"/>
    <dgm:cxn modelId="{0120F967-9BE8-4F2C-B765-515C14C350F7}" type="presOf" srcId="{791FF5C6-1B06-4E2F-8E8A-7356BB70733A}" destId="{F2CD3471-4649-4F1A-AB5F-24C806B49039}" srcOrd="0" destOrd="0" presId="urn:microsoft.com/office/officeart/2005/8/layout/cycle4"/>
    <dgm:cxn modelId="{72CF4F49-62CC-4ADB-AF89-EB1893030AC3}" type="presOf" srcId="{B8FD0FD6-D5C2-4DF8-8C03-36F1B726179F}" destId="{D76DD317-551A-40F5-9F91-6BA40DD35501}" srcOrd="1" destOrd="0" presId="urn:microsoft.com/office/officeart/2005/8/layout/cycle4"/>
    <dgm:cxn modelId="{1F7C2650-1776-4DE8-A9FB-1CEA80645075}" srcId="{595E8275-3607-4393-822A-399B8F2882BE}" destId="{5BF5BC3C-58AC-45BC-9218-B5968AC278C7}" srcOrd="0" destOrd="0" parTransId="{DF0709AE-12E3-46F7-8420-BBFA45A3C758}" sibTransId="{B46A6FB7-D8AC-47EE-B390-3AB9BDD94D1E}"/>
    <dgm:cxn modelId="{24146452-34AB-4256-A0B6-88DE1EFFF08D}" type="presOf" srcId="{A78E2C38-E8EA-43A2-83AC-94B6C708AC59}" destId="{4C2955B0-0D14-4ACD-AFC1-4C5CC83E09A3}" srcOrd="0" destOrd="1" presId="urn:microsoft.com/office/officeart/2005/8/layout/cycle4"/>
    <dgm:cxn modelId="{41F2B953-7489-47E0-A426-C610D72A5D78}" srcId="{595E8275-3607-4393-822A-399B8F2882BE}" destId="{D0766AAB-0701-4F9F-9266-7581CF8E1FA1}" srcOrd="2" destOrd="0" parTransId="{B0600A18-D3BC-42B6-A4B1-5F3D2A188E51}" sibTransId="{0E43AFC1-CE48-4D3E-AAF7-E75277E371F3}"/>
    <dgm:cxn modelId="{8F8A1E7B-ED72-4F30-8609-9F60C4C1F9C6}" type="presOf" srcId="{1FAC7C7B-6BEE-4F81-9E28-4B3BB043E9AB}" destId="{10194697-7614-48D3-9D27-169A13ADD44A}" srcOrd="1" destOrd="1" presId="urn:microsoft.com/office/officeart/2005/8/layout/cycle4"/>
    <dgm:cxn modelId="{03DC837D-3FF4-4166-87C2-8FA832CD27AB}" srcId="{072B113A-A7A9-43E1-9889-E66758A8BFFB}" destId="{BCA4A87C-6197-49F3-A998-AABFAE6CA654}" srcOrd="1" destOrd="0" parTransId="{A863C253-1494-41E4-9279-09C13DE7AA07}" sibTransId="{98725361-C4C0-477F-AF30-665961D36421}"/>
    <dgm:cxn modelId="{DE237485-DAAA-41A3-9C7E-658730C58F59}" srcId="{072B113A-A7A9-43E1-9889-E66758A8BFFB}" destId="{B8FD0FD6-D5C2-4DF8-8C03-36F1B726179F}" srcOrd="0" destOrd="0" parTransId="{92DA56FB-6BA7-40AB-A784-23BE21BFF103}" sibTransId="{E2EB470C-8A38-4004-AAFB-5A867EDEEC5D}"/>
    <dgm:cxn modelId="{62312388-DBA1-4600-80BC-313B04473C73}" type="presOf" srcId="{B8FD0FD6-D5C2-4DF8-8C03-36F1B726179F}" destId="{E16DCEED-CFD6-403C-936A-073756ED6146}" srcOrd="0" destOrd="0" presId="urn:microsoft.com/office/officeart/2005/8/layout/cycle4"/>
    <dgm:cxn modelId="{8EE15794-A505-4832-85F9-BA21A2E80E40}" type="presOf" srcId="{873DA0E0-C292-43D4-BF59-2D13AA3BDC82}" destId="{76BA2328-B646-457A-9A35-F829D5DC6853}" srcOrd="1" destOrd="2" presId="urn:microsoft.com/office/officeart/2005/8/layout/cycle4"/>
    <dgm:cxn modelId="{4D6DAC9C-C30C-4BF9-AA27-C5682DF159D5}" srcId="{0FFA3A5F-64D5-4DF8-9B79-CF89E418CFB3}" destId="{877D7239-7CED-4479-8411-AE6CD5466017}" srcOrd="1" destOrd="0" parTransId="{7D5E6300-D796-4A7F-B52C-F4EF98690711}" sibTransId="{A4FFC821-E5BE-4BB5-A7B6-612B76E3CF5D}"/>
    <dgm:cxn modelId="{244D68A6-4F15-4597-8135-1995C8B837A1}" type="presOf" srcId="{873DA0E0-C292-43D4-BF59-2D13AA3BDC82}" destId="{2A7B01B0-52F3-4FB6-AF95-392354DB39CC}" srcOrd="0" destOrd="2" presId="urn:microsoft.com/office/officeart/2005/8/layout/cycle4"/>
    <dgm:cxn modelId="{C6E3FEA9-0AC2-4309-BCC0-5C0D783CC6F3}" type="presOf" srcId="{7C410DE5-DDDE-42E3-A8CE-F27BD6A2D027}" destId="{2A7B01B0-52F3-4FB6-AF95-392354DB39CC}" srcOrd="0" destOrd="0" presId="urn:microsoft.com/office/officeart/2005/8/layout/cycle4"/>
    <dgm:cxn modelId="{46B6E0AD-AF68-4D4E-AC9E-593683FE0271}" type="presOf" srcId="{0FFA3A5F-64D5-4DF8-9B79-CF89E418CFB3}" destId="{9F147507-5620-40C4-8951-FA14CC670CC6}" srcOrd="0" destOrd="0" presId="urn:microsoft.com/office/officeart/2005/8/layout/cycle4"/>
    <dgm:cxn modelId="{01E4AFAE-A0C5-4AF7-BBD0-A0DA3304F18C}" type="presOf" srcId="{072B113A-A7A9-43E1-9889-E66758A8BFFB}" destId="{C36A46AB-1AA4-4A40-A448-D6E09226B313}" srcOrd="0" destOrd="0" presId="urn:microsoft.com/office/officeart/2005/8/layout/cycle4"/>
    <dgm:cxn modelId="{318A10C4-3778-4243-9452-43FC14B6B6AB}" type="presOf" srcId="{AB8F242D-3795-4A10-AFF6-65A4B815DA17}" destId="{5B16023B-7AA5-4582-9F68-19B03E9F9A99}" srcOrd="1" destOrd="0" presId="urn:microsoft.com/office/officeart/2005/8/layout/cycle4"/>
    <dgm:cxn modelId="{0FD734C5-70EF-4BC0-91EA-2CAE9586E337}" type="presOf" srcId="{A78E2C38-E8EA-43A2-83AC-94B6C708AC59}" destId="{5B16023B-7AA5-4582-9F68-19B03E9F9A99}" srcOrd="1" destOrd="1" presId="urn:microsoft.com/office/officeart/2005/8/layout/cycle4"/>
    <dgm:cxn modelId="{3E5CE1D3-1898-424D-A54B-392A2764A90F}" srcId="{A145FC6B-BA5E-47D2-B218-4C3C54FF1CC2}" destId="{072B113A-A7A9-43E1-9889-E66758A8BFFB}" srcOrd="3" destOrd="0" parTransId="{13EFA40E-19BC-48CE-8B02-4383F5D080F3}" sibTransId="{9FB5B85C-5BCB-4846-98B8-9506F7FC3258}"/>
    <dgm:cxn modelId="{E570B1DB-DA57-4998-A2A7-C5C8A1A99521}" type="presOf" srcId="{D0766AAB-0701-4F9F-9266-7581CF8E1FA1}" destId="{10194697-7614-48D3-9D27-169A13ADD44A}" srcOrd="1" destOrd="2" presId="urn:microsoft.com/office/officeart/2005/8/layout/cycle4"/>
    <dgm:cxn modelId="{0680B6DC-F4D8-42EA-B733-09877A090AE4}" srcId="{791FF5C6-1B06-4E2F-8E8A-7356BB70733A}" destId="{AB8F242D-3795-4A10-AFF6-65A4B815DA17}" srcOrd="0" destOrd="0" parTransId="{D437CB72-C03F-43D3-9A4F-452CA512D7DD}" sibTransId="{2D230276-D312-431A-92A8-6D5BC358C25E}"/>
    <dgm:cxn modelId="{5602A3E2-92E5-40E0-BEAC-FE4159BC1D72}" srcId="{A145FC6B-BA5E-47D2-B218-4C3C54FF1CC2}" destId="{0FFA3A5F-64D5-4DF8-9B79-CF89E418CFB3}" srcOrd="1" destOrd="0" parTransId="{6F63F89C-9FAD-4EB3-A176-A01D957DEAAE}" sibTransId="{5C460538-8CD3-487C-A4FB-F57732BFF84F}"/>
    <dgm:cxn modelId="{5C539AE4-CCFB-401E-AA3A-A6A26BDF4E2C}" type="presOf" srcId="{D0766AAB-0701-4F9F-9266-7581CF8E1FA1}" destId="{41A76F2F-E7E8-4A73-9E43-C4B31DAA1E6A}" srcOrd="0" destOrd="2" presId="urn:microsoft.com/office/officeart/2005/8/layout/cycle4"/>
    <dgm:cxn modelId="{7F4083E6-720C-447A-9EF3-CC9FAA303F76}" type="presOf" srcId="{BCA4A87C-6197-49F3-A998-AABFAE6CA654}" destId="{D76DD317-551A-40F5-9F91-6BA40DD35501}" srcOrd="1" destOrd="1" presId="urn:microsoft.com/office/officeart/2005/8/layout/cycle4"/>
    <dgm:cxn modelId="{665337F0-0148-402F-9D88-395B4CF61C92}" srcId="{A145FC6B-BA5E-47D2-B218-4C3C54FF1CC2}" destId="{595E8275-3607-4393-822A-399B8F2882BE}" srcOrd="2" destOrd="0" parTransId="{42A5D917-45E0-4AED-A30B-049E4900B786}" sibTransId="{589A5335-2157-4269-BE3F-23A133250344}"/>
    <dgm:cxn modelId="{49DEB2F1-3D03-43F7-9F7B-3EE8B6251713}" srcId="{595E8275-3607-4393-822A-399B8F2882BE}" destId="{1FAC7C7B-6BEE-4F81-9E28-4B3BB043E9AB}" srcOrd="1" destOrd="0" parTransId="{49DD8B91-744E-4A7D-9185-4849AAC7803E}" sibTransId="{000DA6ED-678A-4A5E-B6BD-28EE1E3D7D0F}"/>
    <dgm:cxn modelId="{93F214F5-8EFC-432C-8AFD-FECB9C32A147}" srcId="{791FF5C6-1B06-4E2F-8E8A-7356BB70733A}" destId="{A78E2C38-E8EA-43A2-83AC-94B6C708AC59}" srcOrd="1" destOrd="0" parTransId="{64833811-D8A3-41BC-B302-C34B64F5B9B5}" sibTransId="{6E938511-6C8F-4893-B982-51FE03156393}"/>
    <dgm:cxn modelId="{6F06B7F8-DE94-4D3E-ACA4-F1BEB0011B89}" type="presOf" srcId="{5BF5BC3C-58AC-45BC-9218-B5968AC278C7}" destId="{10194697-7614-48D3-9D27-169A13ADD44A}" srcOrd="1" destOrd="0" presId="urn:microsoft.com/office/officeart/2005/8/layout/cycle4"/>
    <dgm:cxn modelId="{1011DCFD-2520-416C-BD9F-3D536660F1F2}" type="presOf" srcId="{877D7239-7CED-4479-8411-AE6CD5466017}" destId="{2A7B01B0-52F3-4FB6-AF95-392354DB39CC}" srcOrd="0" destOrd="1" presId="urn:microsoft.com/office/officeart/2005/8/layout/cycle4"/>
    <dgm:cxn modelId="{5172417E-F513-4EDF-BA40-B6C1C8D08D51}" type="presParOf" srcId="{D569DC17-4B07-42C3-B791-E64E29FDB5AB}" destId="{3AAA5525-8B10-4DF6-99E9-FEA2E1FCD04B}" srcOrd="0" destOrd="0" presId="urn:microsoft.com/office/officeart/2005/8/layout/cycle4"/>
    <dgm:cxn modelId="{83BB5E6E-8148-4985-82CF-AD246B83A9DA}" type="presParOf" srcId="{3AAA5525-8B10-4DF6-99E9-FEA2E1FCD04B}" destId="{97FEBD4A-EF53-4FF8-8B57-AC9490F8E9EE}" srcOrd="0" destOrd="0" presId="urn:microsoft.com/office/officeart/2005/8/layout/cycle4"/>
    <dgm:cxn modelId="{7147182D-FD30-4ACB-A925-04AA0FBD51A2}" type="presParOf" srcId="{97FEBD4A-EF53-4FF8-8B57-AC9490F8E9EE}" destId="{4C2955B0-0D14-4ACD-AFC1-4C5CC83E09A3}" srcOrd="0" destOrd="0" presId="urn:microsoft.com/office/officeart/2005/8/layout/cycle4"/>
    <dgm:cxn modelId="{70C283FF-9BD1-42E2-9549-8B369F7EE932}" type="presParOf" srcId="{97FEBD4A-EF53-4FF8-8B57-AC9490F8E9EE}" destId="{5B16023B-7AA5-4582-9F68-19B03E9F9A99}" srcOrd="1" destOrd="0" presId="urn:microsoft.com/office/officeart/2005/8/layout/cycle4"/>
    <dgm:cxn modelId="{58DA7E24-DB71-4DE5-902B-6570A08158DA}" type="presParOf" srcId="{3AAA5525-8B10-4DF6-99E9-FEA2E1FCD04B}" destId="{864D103F-1EF1-4A27-B1A2-9487D3EB78D4}" srcOrd="1" destOrd="0" presId="urn:microsoft.com/office/officeart/2005/8/layout/cycle4"/>
    <dgm:cxn modelId="{27811A81-EF07-4AEF-AB5E-21B03A70F175}" type="presParOf" srcId="{864D103F-1EF1-4A27-B1A2-9487D3EB78D4}" destId="{2A7B01B0-52F3-4FB6-AF95-392354DB39CC}" srcOrd="0" destOrd="0" presId="urn:microsoft.com/office/officeart/2005/8/layout/cycle4"/>
    <dgm:cxn modelId="{83BCFB80-CA54-4721-A433-F73957703B88}" type="presParOf" srcId="{864D103F-1EF1-4A27-B1A2-9487D3EB78D4}" destId="{76BA2328-B646-457A-9A35-F829D5DC6853}" srcOrd="1" destOrd="0" presId="urn:microsoft.com/office/officeart/2005/8/layout/cycle4"/>
    <dgm:cxn modelId="{2BC835EF-D50B-4E87-9D74-1CFB986495FB}" type="presParOf" srcId="{3AAA5525-8B10-4DF6-99E9-FEA2E1FCD04B}" destId="{F87E473D-B3A9-40AC-8AA2-D8930A08D883}" srcOrd="2" destOrd="0" presId="urn:microsoft.com/office/officeart/2005/8/layout/cycle4"/>
    <dgm:cxn modelId="{04A73DB9-095D-4C11-8298-57E796A6E053}" type="presParOf" srcId="{F87E473D-B3A9-40AC-8AA2-D8930A08D883}" destId="{41A76F2F-E7E8-4A73-9E43-C4B31DAA1E6A}" srcOrd="0" destOrd="0" presId="urn:microsoft.com/office/officeart/2005/8/layout/cycle4"/>
    <dgm:cxn modelId="{9B8501CA-2146-4872-85A0-AC95965FB9BB}" type="presParOf" srcId="{F87E473D-B3A9-40AC-8AA2-D8930A08D883}" destId="{10194697-7614-48D3-9D27-169A13ADD44A}" srcOrd="1" destOrd="0" presId="urn:microsoft.com/office/officeart/2005/8/layout/cycle4"/>
    <dgm:cxn modelId="{04EFC2EB-F723-4E19-94CF-4553EDBAB45E}" type="presParOf" srcId="{3AAA5525-8B10-4DF6-99E9-FEA2E1FCD04B}" destId="{CB3F8E83-3C2A-4F58-BFF1-DCEE8BD3FD44}" srcOrd="3" destOrd="0" presId="urn:microsoft.com/office/officeart/2005/8/layout/cycle4"/>
    <dgm:cxn modelId="{7C3A16A7-047E-40D9-AA44-0C309266864B}" type="presParOf" srcId="{CB3F8E83-3C2A-4F58-BFF1-DCEE8BD3FD44}" destId="{E16DCEED-CFD6-403C-936A-073756ED6146}" srcOrd="0" destOrd="0" presId="urn:microsoft.com/office/officeart/2005/8/layout/cycle4"/>
    <dgm:cxn modelId="{56476B73-AF60-4DB8-8C90-44A01482D723}" type="presParOf" srcId="{CB3F8E83-3C2A-4F58-BFF1-DCEE8BD3FD44}" destId="{D76DD317-551A-40F5-9F91-6BA40DD35501}" srcOrd="1" destOrd="0" presId="urn:microsoft.com/office/officeart/2005/8/layout/cycle4"/>
    <dgm:cxn modelId="{E1307751-B255-43C0-9903-5DF60A785032}" type="presParOf" srcId="{3AAA5525-8B10-4DF6-99E9-FEA2E1FCD04B}" destId="{31D6B639-A8D9-4A5E-8D07-5E4BBF47E662}" srcOrd="4" destOrd="0" presId="urn:microsoft.com/office/officeart/2005/8/layout/cycle4"/>
    <dgm:cxn modelId="{2FF83DC8-01A6-43F1-BD74-A18A53B9B647}" type="presParOf" srcId="{D569DC17-4B07-42C3-B791-E64E29FDB5AB}" destId="{A4EFB4C7-23D5-4ADF-9AE1-7E4DCB052EE4}" srcOrd="1" destOrd="0" presId="urn:microsoft.com/office/officeart/2005/8/layout/cycle4"/>
    <dgm:cxn modelId="{7A44DF19-38BC-4F8E-A841-5D1AF7D40653}" type="presParOf" srcId="{A4EFB4C7-23D5-4ADF-9AE1-7E4DCB052EE4}" destId="{F2CD3471-4649-4F1A-AB5F-24C806B49039}" srcOrd="0" destOrd="0" presId="urn:microsoft.com/office/officeart/2005/8/layout/cycle4"/>
    <dgm:cxn modelId="{93F214F7-8080-435E-AD1E-E4CB9D5F2478}" type="presParOf" srcId="{A4EFB4C7-23D5-4ADF-9AE1-7E4DCB052EE4}" destId="{9F147507-5620-40C4-8951-FA14CC670CC6}" srcOrd="1" destOrd="0" presId="urn:microsoft.com/office/officeart/2005/8/layout/cycle4"/>
    <dgm:cxn modelId="{AB9F859C-84ED-48B5-8554-4128CC90EA94}" type="presParOf" srcId="{A4EFB4C7-23D5-4ADF-9AE1-7E4DCB052EE4}" destId="{E7739B1D-F7DA-4C3B-B1DB-F089E32F5D93}" srcOrd="2" destOrd="0" presId="urn:microsoft.com/office/officeart/2005/8/layout/cycle4"/>
    <dgm:cxn modelId="{7ABCBF2A-C0BB-4A9F-863C-6DD3050BF906}" type="presParOf" srcId="{A4EFB4C7-23D5-4ADF-9AE1-7E4DCB052EE4}" destId="{C36A46AB-1AA4-4A40-A448-D6E09226B313}" srcOrd="3" destOrd="0" presId="urn:microsoft.com/office/officeart/2005/8/layout/cycle4"/>
    <dgm:cxn modelId="{EE4B6705-1A7B-404F-BDC9-09EA61F8CFF7}" type="presParOf" srcId="{A4EFB4C7-23D5-4ADF-9AE1-7E4DCB052EE4}" destId="{5A6EF5CA-69C7-4559-9601-101842F65D15}" srcOrd="4" destOrd="0" presId="urn:microsoft.com/office/officeart/2005/8/layout/cycle4"/>
    <dgm:cxn modelId="{054B8330-33EF-4EF9-A6D0-8496C7B9D719}" type="presParOf" srcId="{D569DC17-4B07-42C3-B791-E64E29FDB5AB}" destId="{58F0C5DE-3B6A-4005-A504-05346256AF57}" srcOrd="2" destOrd="0" presId="urn:microsoft.com/office/officeart/2005/8/layout/cycle4"/>
    <dgm:cxn modelId="{7DE00030-7DEF-48A0-86D5-A776BAA59439}" type="presParOf" srcId="{D569DC17-4B07-42C3-B791-E64E29FDB5AB}" destId="{49E3C3C2-1F76-4790-8339-F658C3AFB42D}" srcOrd="3" destOrd="0" presId="urn:microsoft.com/office/officeart/2005/8/layout/cycle4"/>
  </dgm:cxnLst>
  <dgm:bg>
    <a:solidFill>
      <a:srgbClr val="00000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6F2F-E7E8-4A73-9E43-C4B31DAA1E6A}">
      <dsp:nvSpPr>
        <dsp:cNvPr id="0" name=""/>
        <dsp:cNvSpPr/>
      </dsp:nvSpPr>
      <dsp:spPr>
        <a:xfrm>
          <a:off x="3204848" y="2298087"/>
          <a:ext cx="2700005" cy="162002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53340" numCol="1" spcCol="1270" anchor="t" anchorCtr="0">
          <a:noAutofit/>
        </a:bodyPr>
        <a:lstStyle/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  <a:tabLst/>
          </a:pPr>
          <a:endParaRPr lang="de-DE" sz="1400" kern="1200">
            <a:solidFill>
              <a:schemeClr val="bg1"/>
            </a:solidFill>
            <a:latin typeface="+mn-lt"/>
          </a:endParaRP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</a:rPr>
            <a:t>Umsetzung der Maßnahmen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Dokumentation</a:t>
          </a:r>
          <a:endParaRPr lang="de-DE" sz="1400" kern="1200">
            <a:solidFill>
              <a:schemeClr val="bg1"/>
            </a:solidFill>
            <a:latin typeface="+mn-lt"/>
          </a:endParaRPr>
        </a:p>
      </dsp:txBody>
      <dsp:txXfrm>
        <a:off x="4050436" y="2738681"/>
        <a:ext cx="1818829" cy="1143846"/>
      </dsp:txXfrm>
    </dsp:sp>
    <dsp:sp modelId="{E16DCEED-CFD6-403C-936A-073756ED6146}">
      <dsp:nvSpPr>
        <dsp:cNvPr id="0" name=""/>
        <dsp:cNvSpPr/>
      </dsp:nvSpPr>
      <dsp:spPr>
        <a:xfrm>
          <a:off x="54163" y="2317978"/>
          <a:ext cx="2700005" cy="162000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80000" rIns="53340" bIns="53340" numCol="1" spcCol="1270" anchor="t" anchorCtr="0">
          <a:noAutofit/>
        </a:bodyPr>
        <a:lstStyle/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Darstellung der Ergebnisse</a:t>
          </a:r>
          <a:endParaRPr lang="de-DE" sz="17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682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Überprüfung der Zielerreichung</a:t>
          </a:r>
        </a:p>
      </dsp:txBody>
      <dsp:txXfrm>
        <a:off x="89749" y="2758564"/>
        <a:ext cx="1818831" cy="1143828"/>
      </dsp:txXfrm>
    </dsp:sp>
    <dsp:sp modelId="{2A7B01B0-52F3-4FB6-AF95-392354DB39CC}">
      <dsp:nvSpPr>
        <dsp:cNvPr id="0" name=""/>
        <dsp:cNvSpPr/>
      </dsp:nvSpPr>
      <dsp:spPr>
        <a:xfrm>
          <a:off x="3181070" y="34775"/>
          <a:ext cx="2700005" cy="162098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08000" rIns="53340" bIns="53340" numCol="1" spcCol="1270" anchor="t" anchorCtr="0">
          <a:noAutofit/>
        </a:bodyPr>
        <a:lstStyle/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</a:rPr>
            <a:t>Analyse der IST-Situation</a:t>
          </a:r>
          <a:endParaRPr lang="de-DE" sz="1400" kern="120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Maßnahmen-planung</a:t>
          </a:r>
        </a:p>
        <a:p>
          <a:pPr marL="1793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Zieldefinition</a:t>
          </a:r>
        </a:p>
      </dsp:txBody>
      <dsp:txXfrm>
        <a:off x="4026680" y="70383"/>
        <a:ext cx="1818787" cy="1144525"/>
      </dsp:txXfrm>
    </dsp:sp>
    <dsp:sp modelId="{4C2955B0-0D14-4ACD-AFC1-4C5CC83E09A3}">
      <dsp:nvSpPr>
        <dsp:cNvPr id="0" name=""/>
        <dsp:cNvSpPr/>
      </dsp:nvSpPr>
      <dsp:spPr>
        <a:xfrm>
          <a:off x="48822" y="33520"/>
          <a:ext cx="2700005" cy="1622244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08000" rIns="53340" bIns="53340" numCol="1" spcCol="1270" anchor="t" anchorCtr="0">
          <a:noAutofit/>
        </a:bodyPr>
        <a:lstStyle/>
        <a:p>
          <a:pPr marL="2682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Ableitung von Verbesserungs-</a:t>
          </a:r>
          <a:r>
            <a:rPr lang="de-DE" sz="1400" kern="120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maßnahmen</a:t>
          </a:r>
          <a:endParaRPr lang="de-DE" sz="1400" kern="120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  <a:p>
          <a:pPr marL="268288" lvl="1" indent="-1793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de-DE" sz="1400" kern="120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Standardisierung der gewonnen Erkenntnisse</a:t>
          </a:r>
        </a:p>
      </dsp:txBody>
      <dsp:txXfrm>
        <a:off x="84457" y="69155"/>
        <a:ext cx="1818733" cy="1145413"/>
      </dsp:txXfrm>
    </dsp:sp>
    <dsp:sp modelId="{F2CD3471-4649-4F1A-AB5F-24C806B49039}">
      <dsp:nvSpPr>
        <dsp:cNvPr id="0" name=""/>
        <dsp:cNvSpPr/>
      </dsp:nvSpPr>
      <dsp:spPr>
        <a:xfrm>
          <a:off x="1602456" y="637768"/>
          <a:ext cx="1315256" cy="1315256"/>
        </a:xfrm>
        <a:prstGeom prst="pieWedge">
          <a:avLst/>
        </a:prstGeom>
        <a:solidFill>
          <a:srgbClr val="000000"/>
        </a:solidFill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</a:t>
          </a:r>
        </a:p>
      </dsp:txBody>
      <dsp:txXfrm>
        <a:off x="1987686" y="1022998"/>
        <a:ext cx="930026" cy="930026"/>
      </dsp:txXfrm>
    </dsp:sp>
    <dsp:sp modelId="{9F147507-5620-40C4-8951-FA14CC670CC6}">
      <dsp:nvSpPr>
        <dsp:cNvPr id="0" name=""/>
        <dsp:cNvSpPr/>
      </dsp:nvSpPr>
      <dsp:spPr>
        <a:xfrm rot="5400000">
          <a:off x="3038820" y="637768"/>
          <a:ext cx="1315256" cy="1315256"/>
        </a:xfrm>
        <a:prstGeom prst="pieWedge">
          <a:avLst/>
        </a:prstGeom>
        <a:solidFill>
          <a:srgbClr val="000000"/>
        </a:solidFill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sp:txBody>
      <dsp:txXfrm rot="-5400000">
        <a:off x="3038820" y="1022998"/>
        <a:ext cx="930026" cy="930026"/>
      </dsp:txXfrm>
    </dsp:sp>
    <dsp:sp modelId="{E7739B1D-F7DA-4C3B-B1DB-F089E32F5D93}">
      <dsp:nvSpPr>
        <dsp:cNvPr id="0" name=""/>
        <dsp:cNvSpPr/>
      </dsp:nvSpPr>
      <dsp:spPr>
        <a:xfrm rot="10800000">
          <a:off x="3038820" y="2051048"/>
          <a:ext cx="1315256" cy="1315256"/>
        </a:xfrm>
        <a:prstGeom prst="pieWedge">
          <a:avLst/>
        </a:prstGeom>
        <a:solidFill>
          <a:srgbClr val="000000"/>
        </a:solidFill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</a:t>
          </a:r>
        </a:p>
      </dsp:txBody>
      <dsp:txXfrm rot="10800000">
        <a:off x="3038820" y="2051048"/>
        <a:ext cx="930026" cy="930026"/>
      </dsp:txXfrm>
    </dsp:sp>
    <dsp:sp modelId="{C36A46AB-1AA4-4A40-A448-D6E09226B313}">
      <dsp:nvSpPr>
        <dsp:cNvPr id="0" name=""/>
        <dsp:cNvSpPr/>
      </dsp:nvSpPr>
      <dsp:spPr>
        <a:xfrm rot="16200000">
          <a:off x="1602456" y="2051048"/>
          <a:ext cx="1315256" cy="1315256"/>
        </a:xfrm>
        <a:prstGeom prst="pieWedge">
          <a:avLst/>
        </a:prstGeom>
        <a:solidFill>
          <a:srgbClr val="000000"/>
        </a:solidFill>
        <a:ln w="19050" cap="flat" cmpd="sng" algn="ctr">
          <a:solidFill>
            <a:srgbClr val="F05A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</a:t>
          </a:r>
        </a:p>
      </dsp:txBody>
      <dsp:txXfrm rot="5400000">
        <a:off x="1987686" y="2051048"/>
        <a:ext cx="930026" cy="930026"/>
      </dsp:txXfrm>
    </dsp:sp>
    <dsp:sp modelId="{58F0C5DE-3B6A-4005-A504-05346256AF57}">
      <dsp:nvSpPr>
        <dsp:cNvPr id="0" name=""/>
        <dsp:cNvSpPr/>
      </dsp:nvSpPr>
      <dsp:spPr>
        <a:xfrm>
          <a:off x="2666216" y="1626127"/>
          <a:ext cx="624098" cy="542694"/>
        </a:xfrm>
        <a:prstGeom prst="circularArrow">
          <a:avLst/>
        </a:prstGeom>
        <a:solidFill>
          <a:schemeClr val="bg1">
            <a:alpha val="49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C3C2-1F76-4790-8339-F658C3AFB42D}">
      <dsp:nvSpPr>
        <dsp:cNvPr id="0" name=""/>
        <dsp:cNvSpPr/>
      </dsp:nvSpPr>
      <dsp:spPr>
        <a:xfrm rot="10800000">
          <a:off x="2666216" y="1834855"/>
          <a:ext cx="624098" cy="542694"/>
        </a:xfrm>
        <a:prstGeom prst="circularArrow">
          <a:avLst/>
        </a:prstGeom>
        <a:solidFill>
          <a:schemeClr val="bg1">
            <a:alpha val="49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565814-AC77-4365-A846-34059FE37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C254C7-A9EF-4833-9275-ECF7840CA9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6568-B151-414A-A4B5-C3915A3ED9EF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7E7E99-49E9-428A-AD55-A73B75EC9F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42D0C9-FF13-4942-9372-A895EDA70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9244-62DB-48AC-B04E-6AFD34F69D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89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F5282-CDBD-4005-A7AF-945E49649FC1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1EBA-E92F-4CAE-8A8C-61CB31365A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9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77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33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017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40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73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60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994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58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1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54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b="0" i="0">
              <a:solidFill>
                <a:srgbClr val="000000"/>
              </a:solidFill>
              <a:effectLst/>
              <a:latin typeface="BabtecSans-Light" panose="00000400000000000000" pitchFamily="50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1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86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3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31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47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99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3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C1EBA-E92F-4CAE-8A8C-61CB31365A8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06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4A209E-FC52-4F63-9126-449025D2D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04191" y="410369"/>
            <a:ext cx="10363200" cy="859553"/>
          </a:xfrm>
          <a:prstGeom prst="rect">
            <a:avLst/>
          </a:prstGeom>
        </p:spPr>
        <p:txBody>
          <a:bodyPr/>
          <a:lstStyle>
            <a:lvl1pPr algn="l">
              <a:defRPr sz="4500" b="1" baseline="0">
                <a:solidFill>
                  <a:srgbClr val="F05A0A"/>
                </a:solidFill>
                <a:latin typeface="+mj-lt"/>
              </a:defRPr>
            </a:lvl1pPr>
          </a:lstStyle>
          <a:p>
            <a:r>
              <a:rPr lang="de-DE"/>
              <a:t>Hier steht der Titel 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04191" y="1048561"/>
            <a:ext cx="10944447" cy="942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der Präsentation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9860B7-AFAC-4F13-9BE9-AA4F1FE17E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088" y="5837720"/>
            <a:ext cx="2744600" cy="6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CBDEE1C-0330-4BE4-A13A-62762ACFC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BB01EB6-8B3C-438E-9381-B72EBA8CF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088" y="5837720"/>
            <a:ext cx="2744600" cy="6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79425" y="2060575"/>
            <a:ext cx="11076179" cy="4248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de-DE" sz="2200" b="0" i="0" u="none" strike="noStrike" baseline="0" smtClean="0">
                <a:solidFill>
                  <a:schemeClr val="bg1"/>
                </a:solidFill>
                <a:effectLst/>
              </a:defRPr>
            </a:lvl1pPr>
            <a:lvl2pPr marL="609585" indent="0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Fließtext.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 </a:t>
            </a:r>
            <a:r>
              <a:rPr lang="de-DE" err="1"/>
              <a:t>ligula</a:t>
            </a:r>
            <a:r>
              <a:rPr lang="de-DE"/>
              <a:t> </a:t>
            </a:r>
            <a:r>
              <a:rPr lang="de-DE" err="1"/>
              <a:t>eget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massa</a:t>
            </a:r>
            <a:r>
              <a:rPr lang="de-DE"/>
              <a:t>. Cum </a:t>
            </a:r>
            <a:r>
              <a:rPr lang="de-DE" err="1"/>
              <a:t>sociis</a:t>
            </a:r>
            <a:r>
              <a:rPr lang="de-DE"/>
              <a:t> </a:t>
            </a:r>
            <a:r>
              <a:rPr lang="de-DE" err="1"/>
              <a:t>natoque</a:t>
            </a:r>
            <a:r>
              <a:rPr lang="de-DE"/>
              <a:t> </a:t>
            </a:r>
            <a:r>
              <a:rPr lang="de-DE" err="1"/>
              <a:t>penatibus</a:t>
            </a:r>
            <a:r>
              <a:rPr lang="de-DE"/>
              <a:t> et </a:t>
            </a:r>
            <a:r>
              <a:rPr lang="de-DE" err="1"/>
              <a:t>magnis</a:t>
            </a:r>
            <a:r>
              <a:rPr lang="de-DE"/>
              <a:t> </a:t>
            </a:r>
            <a:r>
              <a:rPr lang="de-DE" err="1"/>
              <a:t>dis</a:t>
            </a:r>
            <a:r>
              <a:rPr lang="de-DE"/>
              <a:t> </a:t>
            </a:r>
            <a:r>
              <a:rPr lang="de-DE" err="1"/>
              <a:t>parturient</a:t>
            </a:r>
            <a:r>
              <a:rPr lang="de-DE"/>
              <a:t> </a:t>
            </a:r>
            <a:r>
              <a:rPr lang="de-DE" err="1"/>
              <a:t>montes</a:t>
            </a:r>
            <a:r>
              <a:rPr lang="de-DE"/>
              <a:t>, </a:t>
            </a:r>
            <a:r>
              <a:rPr lang="de-DE" err="1"/>
              <a:t>nascetur</a:t>
            </a:r>
            <a:r>
              <a:rPr lang="de-DE"/>
              <a:t> </a:t>
            </a:r>
            <a:r>
              <a:rPr lang="de-DE" err="1"/>
              <a:t>ridiculus</a:t>
            </a:r>
            <a:r>
              <a:rPr lang="de-DE"/>
              <a:t> </a:t>
            </a:r>
            <a:r>
              <a:rPr lang="de-DE" err="1"/>
              <a:t>mus</a:t>
            </a:r>
            <a:r>
              <a:rPr lang="de-DE"/>
              <a:t>. </a:t>
            </a:r>
            <a:r>
              <a:rPr lang="de-DE" err="1"/>
              <a:t>Donec</a:t>
            </a:r>
            <a:r>
              <a:rPr lang="de-DE"/>
              <a:t> quam </a:t>
            </a:r>
            <a:r>
              <a:rPr lang="de-DE" err="1"/>
              <a:t>felis</a:t>
            </a:r>
            <a:r>
              <a:rPr lang="de-DE"/>
              <a:t>, </a:t>
            </a:r>
            <a:r>
              <a:rPr lang="de-DE" err="1"/>
              <a:t>ultricies</a:t>
            </a:r>
            <a:r>
              <a:rPr lang="de-DE"/>
              <a:t> </a:t>
            </a:r>
            <a:r>
              <a:rPr lang="de-DE" err="1"/>
              <a:t>nec</a:t>
            </a:r>
            <a:r>
              <a:rPr lang="de-DE"/>
              <a:t>, </a:t>
            </a:r>
            <a:r>
              <a:rPr lang="de-DE" err="1"/>
              <a:t>pellentesque</a:t>
            </a:r>
            <a:r>
              <a:rPr lang="de-DE"/>
              <a:t> </a:t>
            </a:r>
            <a:r>
              <a:rPr lang="de-DE" err="1"/>
              <a:t>eu</a:t>
            </a:r>
            <a:r>
              <a:rPr lang="de-DE"/>
              <a:t>, </a:t>
            </a:r>
            <a:r>
              <a:rPr lang="de-DE" err="1"/>
              <a:t>pretium</a:t>
            </a:r>
            <a:r>
              <a:rPr lang="de-DE"/>
              <a:t> </a:t>
            </a:r>
            <a:r>
              <a:rPr lang="de-DE" err="1"/>
              <a:t>quis</a:t>
            </a:r>
            <a:r>
              <a:rPr lang="de-DE"/>
              <a:t>, </a:t>
            </a:r>
            <a:r>
              <a:rPr lang="de-DE" err="1"/>
              <a:t>sem</a:t>
            </a:r>
            <a:r>
              <a:rPr lang="de-DE"/>
              <a:t>. Nulla </a:t>
            </a:r>
            <a:r>
              <a:rPr lang="de-DE" err="1"/>
              <a:t>consequat</a:t>
            </a:r>
            <a:r>
              <a:rPr lang="de-DE"/>
              <a:t> </a:t>
            </a:r>
            <a:r>
              <a:rPr lang="de-DE" err="1"/>
              <a:t>massa</a:t>
            </a:r>
            <a:r>
              <a:rPr lang="de-DE"/>
              <a:t> </a:t>
            </a:r>
            <a:r>
              <a:rPr lang="de-DE" err="1"/>
              <a:t>quis</a:t>
            </a:r>
            <a:r>
              <a:rPr lang="de-DE"/>
              <a:t> </a:t>
            </a:r>
            <a:r>
              <a:rPr lang="de-DE" err="1"/>
              <a:t>enim</a:t>
            </a:r>
            <a:r>
              <a:rPr lang="de-DE"/>
              <a:t>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 </a:t>
            </a:r>
            <a:r>
              <a:rPr lang="de-DE" err="1"/>
              <a:t>ligula</a:t>
            </a:r>
            <a:r>
              <a:rPr lang="de-DE"/>
              <a:t> </a:t>
            </a:r>
            <a:r>
              <a:rPr lang="de-DE" err="1"/>
              <a:t>eget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massa</a:t>
            </a:r>
            <a:r>
              <a:rPr lang="de-DE"/>
              <a:t>. Cum </a:t>
            </a:r>
            <a:r>
              <a:rPr lang="de-DE" err="1"/>
              <a:t>sociis</a:t>
            </a:r>
            <a:r>
              <a:rPr lang="de-DE"/>
              <a:t> </a:t>
            </a:r>
            <a:r>
              <a:rPr lang="de-DE" err="1"/>
              <a:t>natoque</a:t>
            </a:r>
            <a:r>
              <a:rPr lang="de-DE"/>
              <a:t> </a:t>
            </a:r>
            <a:r>
              <a:rPr lang="de-DE" err="1"/>
              <a:t>penatibus</a:t>
            </a:r>
            <a:r>
              <a:rPr lang="de-DE"/>
              <a:t> et </a:t>
            </a:r>
            <a:r>
              <a:rPr lang="de-DE" err="1"/>
              <a:t>magnis</a:t>
            </a:r>
            <a:r>
              <a:rPr lang="de-DE"/>
              <a:t> </a:t>
            </a:r>
            <a:r>
              <a:rPr lang="de-DE" err="1"/>
              <a:t>dis</a:t>
            </a:r>
            <a:r>
              <a:rPr lang="de-DE"/>
              <a:t> </a:t>
            </a:r>
            <a:r>
              <a:rPr lang="de-DE" err="1"/>
              <a:t>parturient</a:t>
            </a:r>
            <a:r>
              <a:rPr lang="de-DE"/>
              <a:t> </a:t>
            </a:r>
            <a:r>
              <a:rPr lang="de-DE" err="1"/>
              <a:t>montes</a:t>
            </a:r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87644" y="413319"/>
            <a:ext cx="11053526" cy="53569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F05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87644" y="949018"/>
            <a:ext cx="1105352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287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2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pos="7287" userDrawn="1">
          <p15:clr>
            <a:srgbClr val="FBAE40"/>
          </p15:clr>
        </p15:guide>
        <p15:guide id="5" orient="horz" pos="867" userDrawn="1">
          <p15:clr>
            <a:srgbClr val="FBAE40"/>
          </p15:clr>
        </p15:guide>
        <p15:guide id="6" orient="horz" pos="255" userDrawn="1">
          <p15:clr>
            <a:srgbClr val="FBAE40"/>
          </p15:clr>
        </p15:guide>
        <p15:guide id="7" orient="horz" pos="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0CFC04A-7C67-D667-2DEC-438F63831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43" y="2068136"/>
            <a:ext cx="11153371" cy="4240589"/>
          </a:xfrm>
          <a:prstGeom prst="rect">
            <a:avLst/>
          </a:prstGeom>
        </p:spPr>
        <p:txBody>
          <a:bodyPr/>
          <a:lstStyle>
            <a:lvl1pPr marL="353475" indent="-353475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950360" indent="-340775">
              <a:lnSpc>
                <a:spcPts val="3200"/>
              </a:lnSpc>
              <a:spcBef>
                <a:spcPts val="0"/>
              </a:spcBef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559945" indent="-340775">
              <a:lnSpc>
                <a:spcPts val="3200"/>
              </a:lnSpc>
              <a:spcBef>
                <a:spcPts val="0"/>
              </a:spcBef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3200"/>
              </a:lnSpc>
              <a:spcBef>
                <a:spcPts val="0"/>
              </a:spcBef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3200"/>
              </a:lnSpc>
              <a:spcBef>
                <a:spcPts val="0"/>
              </a:spcBef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6D4DC08-6685-F726-F0AC-4BD35414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44" y="413319"/>
            <a:ext cx="11053526" cy="53569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F05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9CE4367-4318-4C9A-3300-D79249629C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44" y="949018"/>
            <a:ext cx="1105352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531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2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pos="7287" userDrawn="1">
          <p15:clr>
            <a:srgbClr val="FBAE40"/>
          </p15:clr>
        </p15:guide>
        <p15:guide id="5" orient="horz" pos="867" userDrawn="1">
          <p15:clr>
            <a:srgbClr val="FBAE40"/>
          </p15:clr>
        </p15:guide>
        <p15:guide id="6" orient="horz" pos="255" userDrawn="1">
          <p15:clr>
            <a:srgbClr val="FBAE40"/>
          </p15:clr>
        </p15:guide>
        <p15:guide id="7" orient="horz" pos="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69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76" r:id="rId3"/>
    <p:sldLayoutId id="2147483678" r:id="rId4"/>
    <p:sldLayoutId id="2147483677" r:id="rId5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babtec.de/ueberblic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babtecqube.com/account/register?origin=babtecqube&amp;lang=d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babtec.de/kontakt" TargetMode="External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hyperlink" Target="mailto:qube@babtec.de?subject=R&#252;ckfrage%20zum%20BabtecQube%20(Produkt-Pr&#228;sentation)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73069-B2D6-4EB6-AE4D-441634A9B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BabtecQube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1EFEF5-53B8-4DD9-A51D-A3CB20B4F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Produkt-Präsentation</a:t>
            </a:r>
          </a:p>
        </p:txBody>
      </p:sp>
    </p:spTree>
    <p:extLst>
      <p:ext uri="{BB962C8B-B14F-4D97-AF65-F5344CB8AC3E}">
        <p14:creationId xmlns:p14="http://schemas.microsoft.com/office/powerpoint/2010/main" val="249895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16575" cy="4248150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Strukturierte Zusammenarbeit </a:t>
            </a:r>
            <a:r>
              <a:rPr lang="de-DE" sz="1400" b="0" i="0">
                <a:effectLst/>
              </a:rPr>
              <a:t>mit beliebig vielen Kollegen, Kunden und Lieferanten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Definition des Teilnehmerkreises </a:t>
            </a:r>
            <a:r>
              <a:rPr lang="de-DE" sz="1400" b="0" i="0">
                <a:effectLst/>
              </a:rPr>
              <a:t>sowie späteres Hinzufügen inkl. Sichtbarkeit des bisherigen Kommunikationsverlaufs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Dokumentation und </a:t>
            </a:r>
            <a:r>
              <a:rPr lang="de-DE" sz="1400" b="1" i="0">
                <a:effectLst/>
              </a:rPr>
              <a:t>automatische Archivierung</a:t>
            </a:r>
            <a:r>
              <a:rPr lang="de-DE" sz="1400" b="0" i="0">
                <a:effectLst/>
              </a:rPr>
              <a:t> abgeschlossener Themen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Ortsunabhängige Nutzung auf </a:t>
            </a:r>
            <a:r>
              <a:rPr lang="de-DE" sz="1400" b="1" i="0">
                <a:effectLst/>
              </a:rPr>
              <a:t>allen Endgeräten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BabtecQube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Aufgaben &amp; Maßnahmen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07BA1CE-ECC6-40EC-8B50-EEE153224E3A}"/>
              </a:ext>
            </a:extLst>
          </p:cNvPr>
          <p:cNvGrpSpPr/>
          <p:nvPr/>
        </p:nvGrpSpPr>
        <p:grpSpPr>
          <a:xfrm>
            <a:off x="7306759" y="2179584"/>
            <a:ext cx="4291652" cy="3299133"/>
            <a:chOff x="7413089" y="1476920"/>
            <a:chExt cx="4291652" cy="3299133"/>
          </a:xfrm>
        </p:grpSpPr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E72F0F4-AE3E-4386-A646-197E1AEB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550" y="1604599"/>
              <a:ext cx="4049301" cy="3036976"/>
            </a:xfrm>
            <a:prstGeom prst="rect">
              <a:avLst/>
            </a:prstGeom>
          </p:spPr>
        </p:pic>
        <p:pic>
          <p:nvPicPr>
            <p:cNvPr id="8" name="Grafik 7" descr="Ein Bild, das Text, Elektronik, Anzeige, Screenshot enthält.&#10;&#10;Automatisch generierte Beschreibung">
              <a:extLst>
                <a:ext uri="{FF2B5EF4-FFF2-40B4-BE49-F238E27FC236}">
                  <a16:creationId xmlns:a16="http://schemas.microsoft.com/office/drawing/2014/main" id="{2CFF8779-345C-4F5E-B505-0D1D0E94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089" y="1476920"/>
              <a:ext cx="4291652" cy="3299133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2EA0A70C-B84C-4C86-80AA-F3F04DF4C2A5}"/>
              </a:ext>
            </a:extLst>
          </p:cNvPr>
          <p:cNvSpPr/>
          <p:nvPr/>
        </p:nvSpPr>
        <p:spPr>
          <a:xfrm>
            <a:off x="7218495" y="2059806"/>
            <a:ext cx="4504623" cy="354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EA2005-7EAD-696A-424B-6C23E0212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13" y="497851"/>
            <a:ext cx="1314786" cy="12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5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1B1E87-BED9-47B2-93B6-495BDC4C741A}"/>
              </a:ext>
            </a:extLst>
          </p:cNvPr>
          <p:cNvGrpSpPr/>
          <p:nvPr/>
        </p:nvGrpSpPr>
        <p:grpSpPr>
          <a:xfrm>
            <a:off x="7317392" y="2179584"/>
            <a:ext cx="4291652" cy="3299133"/>
            <a:chOff x="7413089" y="1476920"/>
            <a:chExt cx="4291652" cy="3299133"/>
          </a:xfrm>
        </p:grpSpPr>
        <p:pic>
          <p:nvPicPr>
            <p:cNvPr id="8" name="Grafik 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E7FDEF39-0EDB-4699-A451-6FFB9D296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227" y="1584720"/>
              <a:ext cx="4111376" cy="3083532"/>
            </a:xfrm>
            <a:prstGeom prst="rect">
              <a:avLst/>
            </a:prstGeom>
          </p:spPr>
        </p:pic>
        <p:pic>
          <p:nvPicPr>
            <p:cNvPr id="7" name="Grafik 6" descr="Ein Bild, das Text, Elektronik, Anzeige, Screenshot enthält.&#10;&#10;Automatisch generierte Beschreibung">
              <a:extLst>
                <a:ext uri="{FF2B5EF4-FFF2-40B4-BE49-F238E27FC236}">
                  <a16:creationId xmlns:a16="http://schemas.microsoft.com/office/drawing/2014/main" id="{06FC3DEE-1562-409F-9897-AF726D6F6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089" y="1476920"/>
              <a:ext cx="4291652" cy="3299133"/>
            </a:xfrm>
            <a:prstGeom prst="rect">
              <a:avLst/>
            </a:prstGeom>
          </p:spPr>
        </p:pic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16575" cy="4248150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Verwaltung der Stammdaten </a:t>
            </a:r>
            <a:r>
              <a:rPr lang="de-DE" sz="1400" b="0" i="0">
                <a:effectLst/>
              </a:rPr>
              <a:t>aller Betriebsmittel und Prüfmittel an zentraler Stelle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Rückverfolgbarkeit der Lebenszyklen </a:t>
            </a:r>
            <a:r>
              <a:rPr lang="de-DE" sz="1400" b="0" i="0">
                <a:effectLst/>
              </a:rPr>
              <a:t>aller Mittel durch die Historie mit Angaben zu Prüfterminen und -ergebnissen sowie Standort- und Besitzerwechseln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Überwachung der Funktionsfähigkeit </a:t>
            </a:r>
            <a:r>
              <a:rPr lang="de-DE" sz="1400" b="0" i="0">
                <a:effectLst/>
              </a:rPr>
              <a:t>aller Mittel inkl. Hinweis bei Handlungsbedarf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Kalibrierdatenexport und -import </a:t>
            </a:r>
            <a:r>
              <a:rPr lang="de-DE" sz="1400" b="0" i="0">
                <a:effectLst/>
              </a:rPr>
              <a:t>nach VDI/VDE 2623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/>
              <a:t>Durchführung interner Kalibrierungen und Prüfungen </a:t>
            </a:r>
            <a:r>
              <a:rPr lang="de-DE" sz="1400"/>
              <a:t>dank der nahtlosen Integration in den Service „Warenprüfungen &amp; Checklisten“</a:t>
            </a:r>
            <a:endParaRPr lang="de-DE" sz="1400" b="0" i="0">
              <a:effectLst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BabtecQube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Betriebsmittel &amp; Prüfmittel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F8EBCC-62C8-458D-AEA4-DBCCDC6AAE3F}"/>
              </a:ext>
            </a:extLst>
          </p:cNvPr>
          <p:cNvSpPr/>
          <p:nvPr/>
        </p:nvSpPr>
        <p:spPr>
          <a:xfrm>
            <a:off x="7229128" y="2059806"/>
            <a:ext cx="4504623" cy="354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E94759-6222-A121-A53A-AEF7EA361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27" y="687536"/>
            <a:ext cx="1192314" cy="10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16575" cy="4248150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Individualisierbare Auswertungen </a:t>
            </a:r>
            <a:r>
              <a:rPr lang="de-DE" sz="1400" b="0" i="0">
                <a:effectLst/>
              </a:rPr>
              <a:t>mit umfangreichen Konfigurationsmöglichkeiten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Visualisierung über </a:t>
            </a:r>
            <a:r>
              <a:rPr lang="de-DE" sz="1400" b="1" i="0">
                <a:effectLst/>
              </a:rPr>
              <a:t>Säulen-, Linien- und Kreisdiagramme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Hohe Übersichtlichkeit </a:t>
            </a:r>
            <a:r>
              <a:rPr lang="de-DE" sz="1400" b="0" i="0">
                <a:effectLst/>
              </a:rPr>
              <a:t>durch integrierte Drill-Down-Funktionen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Teilen</a:t>
            </a:r>
            <a:r>
              <a:rPr lang="de-DE" sz="1400" b="0" i="0">
                <a:effectLst/>
              </a:rPr>
              <a:t> von Auswertungen mit Kollegen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Praktische </a:t>
            </a:r>
            <a:r>
              <a:rPr lang="de-DE" sz="1400" b="1" i="0">
                <a:effectLst/>
              </a:rPr>
              <a:t>Exportfunktion ins Excel-Format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BabtecQube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Auswertungen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B4ECE1-6E7D-4810-B55F-A963884EF99F}"/>
              </a:ext>
            </a:extLst>
          </p:cNvPr>
          <p:cNvGrpSpPr/>
          <p:nvPr/>
        </p:nvGrpSpPr>
        <p:grpSpPr>
          <a:xfrm>
            <a:off x="7317392" y="2179584"/>
            <a:ext cx="4291652" cy="3299133"/>
            <a:chOff x="7413089" y="1476920"/>
            <a:chExt cx="4291652" cy="329913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6E1AF34-6D7D-4EB9-B560-254F50410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451" y="1579340"/>
              <a:ext cx="4130581" cy="3101969"/>
            </a:xfrm>
            <a:prstGeom prst="rect">
              <a:avLst/>
            </a:prstGeom>
          </p:spPr>
        </p:pic>
        <p:pic>
          <p:nvPicPr>
            <p:cNvPr id="8" name="Grafik 7" descr="Ein Bild, das Text, Elektronik, Anzeige, Screenshot enthält.&#10;&#10;Automatisch generierte Beschreibung">
              <a:extLst>
                <a:ext uri="{FF2B5EF4-FFF2-40B4-BE49-F238E27FC236}">
                  <a16:creationId xmlns:a16="http://schemas.microsoft.com/office/drawing/2014/main" id="{143C8AB4-C2BC-4673-85DA-FC599FB75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089" y="1476920"/>
              <a:ext cx="4291652" cy="3299133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78595618-C9C3-45A8-B310-0A963F0AEB56}"/>
              </a:ext>
            </a:extLst>
          </p:cNvPr>
          <p:cNvSpPr/>
          <p:nvPr/>
        </p:nvSpPr>
        <p:spPr>
          <a:xfrm>
            <a:off x="7229128" y="2059806"/>
            <a:ext cx="4504623" cy="354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F66F9D-1A02-B949-E277-CF3DD098F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23" y="812396"/>
            <a:ext cx="1370394" cy="7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70950A33-CFD0-787F-3B7A-B6CEFE6D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22443"/>
              </p:ext>
            </p:extLst>
          </p:nvPr>
        </p:nvGraphicFramePr>
        <p:xfrm>
          <a:off x="6115261" y="1992497"/>
          <a:ext cx="5489364" cy="40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505">
                  <a:extLst>
                    <a:ext uri="{9D8B030D-6E8A-4147-A177-3AD203B41FA5}">
                      <a16:colId xmlns:a16="http://schemas.microsoft.com/office/drawing/2014/main" val="990516943"/>
                    </a:ext>
                  </a:extLst>
                </a:gridCol>
                <a:gridCol w="1161022">
                  <a:extLst>
                    <a:ext uri="{9D8B030D-6E8A-4147-A177-3AD203B41FA5}">
                      <a16:colId xmlns:a16="http://schemas.microsoft.com/office/drawing/2014/main" val="1127924553"/>
                    </a:ext>
                  </a:extLst>
                </a:gridCol>
                <a:gridCol w="1194837">
                  <a:extLst>
                    <a:ext uri="{9D8B030D-6E8A-4147-A177-3AD203B41FA5}">
                      <a16:colId xmlns:a16="http://schemas.microsoft.com/office/drawing/2014/main" val="3543703420"/>
                    </a:ext>
                  </a:extLst>
                </a:gridCol>
              </a:tblGrid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Premium-Vorteile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Basic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Premium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920023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8D-Reports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de-DE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278659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Dialoge, Aufgaben &amp; Maßnahmen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887020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Lieferantenbewertungen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967667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Reklamationen &amp; Abweichungen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❌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70572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Warenprüfungen &amp; Checklisten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❌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42768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Betriebsmittel &amp; Prüfmittel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❌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08233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Auswertungen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❌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5212"/>
                  </a:ext>
                </a:extLst>
              </a:tr>
              <a:tr h="449715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Import- und Export von Stammdaten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de-DE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✔</a:t>
                      </a:r>
                      <a:endParaRPr kumimoji="0" lang="de-D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986730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Abo-Modell</a:t>
            </a:r>
            <a:br>
              <a:rPr lang="de-DE"/>
            </a:br>
            <a:r>
              <a:rPr lang="de-DE">
                <a:solidFill>
                  <a:schemeClr val="bg1"/>
                </a:solidFill>
              </a:rPr>
              <a:t>Alle Vorteile im Premium-Abo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DB82007-260D-C2D9-5943-802C91919176}"/>
              </a:ext>
            </a:extLst>
          </p:cNvPr>
          <p:cNvSpPr txBox="1"/>
          <p:nvPr/>
        </p:nvSpPr>
        <p:spPr>
          <a:xfrm>
            <a:off x="479425" y="2060575"/>
            <a:ext cx="4917214" cy="17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de-DE" sz="14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der kostenfreien Basic-Version können Sie gemeinsam mit Ihren Kollegen und Geschäftspartnern bereits </a:t>
            </a:r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</a:t>
            </a:r>
            <a:r>
              <a:rPr lang="de-DE" sz="14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kostenfreie Services nutzen, um Qualitätsdaten auszutauschen.</a:t>
            </a:r>
            <a:endParaRPr lang="de-D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de-DE" sz="14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Durch ein Upgrade auf die Premium-Version genießen Sie die Vorteile aller Services im BabtecQube*.</a:t>
            </a:r>
            <a:endParaRPr lang="de-D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9CEC8E-79ED-CD7A-6A67-DCF779110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87391" y="1324467"/>
            <a:ext cx="387784" cy="593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0E32F7-CA5F-53BB-2A63-5057E4AD8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630672" y="1324467"/>
            <a:ext cx="387784" cy="59359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5715EB-5E3D-14BA-2393-E4B6C27A83FA}"/>
              </a:ext>
            </a:extLst>
          </p:cNvPr>
          <p:cNvSpPr txBox="1"/>
          <p:nvPr/>
        </p:nvSpPr>
        <p:spPr>
          <a:xfrm>
            <a:off x="587375" y="5633873"/>
            <a:ext cx="4917214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de-DE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*Mehr Informationen: </a:t>
            </a:r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http://www.babtec.de/ueberblick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0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CF2FAFD-7F12-4D82-B0D1-FE61341862FB}"/>
              </a:ext>
            </a:extLst>
          </p:cNvPr>
          <p:cNvSpPr/>
          <p:nvPr/>
        </p:nvSpPr>
        <p:spPr>
          <a:xfrm>
            <a:off x="4889686" y="1922134"/>
            <a:ext cx="2376000" cy="3509057"/>
          </a:xfrm>
          <a:prstGeom prst="rect">
            <a:avLst/>
          </a:prstGeom>
          <a:solidFill>
            <a:srgbClr val="242424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A8B618C-DBDD-45F2-A8E7-5DAF74C38F09}"/>
              </a:ext>
            </a:extLst>
          </p:cNvPr>
          <p:cNvSpPr txBox="1"/>
          <p:nvPr/>
        </p:nvSpPr>
        <p:spPr>
          <a:xfrm>
            <a:off x="4889686" y="2167342"/>
            <a:ext cx="23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bis 10 Benutzer</a:t>
            </a:r>
          </a:p>
        </p:txBody>
      </p:sp>
      <p:grpSp>
        <p:nvGrpSpPr>
          <p:cNvPr id="54" name="Grafik 25">
            <a:extLst>
              <a:ext uri="{FF2B5EF4-FFF2-40B4-BE49-F238E27FC236}">
                <a16:creationId xmlns:a16="http://schemas.microsoft.com/office/drawing/2014/main" id="{1E806A1B-D7EB-4C83-8153-08BB42919877}"/>
              </a:ext>
            </a:extLst>
          </p:cNvPr>
          <p:cNvGrpSpPr/>
          <p:nvPr/>
        </p:nvGrpSpPr>
        <p:grpSpPr>
          <a:xfrm>
            <a:off x="5287148" y="3903614"/>
            <a:ext cx="1629644" cy="1244856"/>
            <a:chOff x="4966751" y="3429000"/>
            <a:chExt cx="1629644" cy="1244856"/>
          </a:xfrm>
        </p:grpSpPr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6B3C4D56-4080-4DE5-9CAC-05FDBD843F57}"/>
                </a:ext>
              </a:extLst>
            </p:cNvPr>
            <p:cNvSpPr/>
            <p:nvPr/>
          </p:nvSpPr>
          <p:spPr>
            <a:xfrm>
              <a:off x="5372507" y="3429000"/>
              <a:ext cx="768103" cy="563202"/>
            </a:xfrm>
            <a:custGeom>
              <a:avLst/>
              <a:gdLst>
                <a:gd name="connsiteX0" fmla="*/ 768103 w 768103"/>
                <a:gd name="connsiteY0" fmla="*/ 460935 h 563202"/>
                <a:gd name="connsiteX1" fmla="*/ 768103 w 768103"/>
                <a:gd name="connsiteY1" fmla="*/ 221823 h 563202"/>
                <a:gd name="connsiteX2" fmla="*/ 384052 w 768103"/>
                <a:gd name="connsiteY2" fmla="*/ 0 h 563202"/>
                <a:gd name="connsiteX3" fmla="*/ 0 w 768103"/>
                <a:gd name="connsiteY3" fmla="*/ 221823 h 563202"/>
                <a:gd name="connsiteX4" fmla="*/ 0 w 768103"/>
                <a:gd name="connsiteY4" fmla="*/ 563202 h 563202"/>
                <a:gd name="connsiteX5" fmla="*/ 52605 w 768103"/>
                <a:gd name="connsiteY5" fmla="*/ 554005 h 563202"/>
                <a:gd name="connsiteX6" fmla="*/ 52605 w 768103"/>
                <a:gd name="connsiteY6" fmla="*/ 251988 h 563202"/>
                <a:gd name="connsiteX7" fmla="*/ 52605 w 768103"/>
                <a:gd name="connsiteY7" fmla="*/ 251988 h 563202"/>
                <a:gd name="connsiteX8" fmla="*/ 384052 w 768103"/>
                <a:gd name="connsiteY8" fmla="*/ 60698 h 563202"/>
                <a:gd name="connsiteX9" fmla="*/ 715498 w 768103"/>
                <a:gd name="connsiteY9" fmla="*/ 251988 h 563202"/>
                <a:gd name="connsiteX10" fmla="*/ 715498 w 768103"/>
                <a:gd name="connsiteY10" fmla="*/ 251988 h 563202"/>
                <a:gd name="connsiteX11" fmla="*/ 715498 w 768103"/>
                <a:gd name="connsiteY11" fmla="*/ 466821 h 56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8103" h="563202">
                  <a:moveTo>
                    <a:pt x="768103" y="460935"/>
                  </a:moveTo>
                  <a:lnTo>
                    <a:pt x="768103" y="221823"/>
                  </a:lnTo>
                  <a:lnTo>
                    <a:pt x="384052" y="0"/>
                  </a:lnTo>
                  <a:lnTo>
                    <a:pt x="0" y="221823"/>
                  </a:lnTo>
                  <a:lnTo>
                    <a:pt x="0" y="563202"/>
                  </a:lnTo>
                  <a:cubicBezTo>
                    <a:pt x="17028" y="557739"/>
                    <a:pt x="34730" y="554642"/>
                    <a:pt x="52605" y="554005"/>
                  </a:cubicBezTo>
                  <a:lnTo>
                    <a:pt x="52605" y="251988"/>
                  </a:lnTo>
                  <a:lnTo>
                    <a:pt x="52605" y="251988"/>
                  </a:lnTo>
                  <a:lnTo>
                    <a:pt x="384052" y="60698"/>
                  </a:lnTo>
                  <a:lnTo>
                    <a:pt x="715498" y="251988"/>
                  </a:lnTo>
                  <a:lnTo>
                    <a:pt x="715498" y="251988"/>
                  </a:lnTo>
                  <a:lnTo>
                    <a:pt x="715498" y="466821"/>
                  </a:lnTo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034348B-D05F-4DF3-872C-353359B90CA4}"/>
                </a:ext>
              </a:extLst>
            </p:cNvPr>
            <p:cNvSpPr/>
            <p:nvPr/>
          </p:nvSpPr>
          <p:spPr>
            <a:xfrm>
              <a:off x="5372507" y="3429000"/>
              <a:ext cx="768103" cy="563202"/>
            </a:xfrm>
            <a:custGeom>
              <a:avLst/>
              <a:gdLst>
                <a:gd name="connsiteX0" fmla="*/ 715498 w 768103"/>
                <a:gd name="connsiteY0" fmla="*/ 251988 h 563202"/>
                <a:gd name="connsiteX1" fmla="*/ 715498 w 768103"/>
                <a:gd name="connsiteY1" fmla="*/ 251988 h 563202"/>
                <a:gd name="connsiteX2" fmla="*/ 715498 w 768103"/>
                <a:gd name="connsiteY2" fmla="*/ 466821 h 563202"/>
                <a:gd name="connsiteX3" fmla="*/ 768103 w 768103"/>
                <a:gd name="connsiteY3" fmla="*/ 461303 h 563202"/>
                <a:gd name="connsiteX4" fmla="*/ 768103 w 768103"/>
                <a:gd name="connsiteY4" fmla="*/ 221823 h 563202"/>
                <a:gd name="connsiteX5" fmla="*/ 384052 w 768103"/>
                <a:gd name="connsiteY5" fmla="*/ 0 h 563202"/>
                <a:gd name="connsiteX6" fmla="*/ 0 w 768103"/>
                <a:gd name="connsiteY6" fmla="*/ 221823 h 563202"/>
                <a:gd name="connsiteX7" fmla="*/ 0 w 768103"/>
                <a:gd name="connsiteY7" fmla="*/ 563202 h 563202"/>
                <a:gd name="connsiteX8" fmla="*/ 52605 w 768103"/>
                <a:gd name="connsiteY8" fmla="*/ 554005 h 563202"/>
                <a:gd name="connsiteX9" fmla="*/ 52605 w 768103"/>
                <a:gd name="connsiteY9" fmla="*/ 251988 h 563202"/>
                <a:gd name="connsiteX10" fmla="*/ 52605 w 768103"/>
                <a:gd name="connsiteY10" fmla="*/ 251988 h 563202"/>
                <a:gd name="connsiteX11" fmla="*/ 384052 w 768103"/>
                <a:gd name="connsiteY11" fmla="*/ 60698 h 56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8103" h="563202">
                  <a:moveTo>
                    <a:pt x="715498" y="251988"/>
                  </a:moveTo>
                  <a:lnTo>
                    <a:pt x="715498" y="251988"/>
                  </a:lnTo>
                  <a:lnTo>
                    <a:pt x="715498" y="466821"/>
                  </a:lnTo>
                  <a:cubicBezTo>
                    <a:pt x="732670" y="462425"/>
                    <a:pt x="750394" y="460568"/>
                    <a:pt x="768103" y="461303"/>
                  </a:cubicBezTo>
                  <a:lnTo>
                    <a:pt x="768103" y="221823"/>
                  </a:lnTo>
                  <a:lnTo>
                    <a:pt x="384052" y="0"/>
                  </a:lnTo>
                  <a:lnTo>
                    <a:pt x="0" y="221823"/>
                  </a:lnTo>
                  <a:lnTo>
                    <a:pt x="0" y="563202"/>
                  </a:lnTo>
                  <a:cubicBezTo>
                    <a:pt x="17028" y="557739"/>
                    <a:pt x="34730" y="554642"/>
                    <a:pt x="52605" y="554005"/>
                  </a:cubicBezTo>
                  <a:lnTo>
                    <a:pt x="52605" y="251988"/>
                  </a:lnTo>
                  <a:lnTo>
                    <a:pt x="52605" y="251988"/>
                  </a:lnTo>
                  <a:lnTo>
                    <a:pt x="384052" y="60698"/>
                  </a:lnTo>
                  <a:close/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C0DD3EE9-AD96-4143-9D9B-9C6BA45D985A}"/>
                </a:ext>
              </a:extLst>
            </p:cNvPr>
            <p:cNvSpPr/>
            <p:nvPr/>
          </p:nvSpPr>
          <p:spPr>
            <a:xfrm>
              <a:off x="5294151" y="4113996"/>
              <a:ext cx="544236" cy="559860"/>
            </a:xfrm>
            <a:custGeom>
              <a:avLst/>
              <a:gdLst>
                <a:gd name="connsiteX0" fmla="*/ 390673 w 544236"/>
                <a:gd name="connsiteY0" fmla="*/ 3648 h 559860"/>
                <a:gd name="connsiteX1" fmla="*/ 166606 w 544236"/>
                <a:gd name="connsiteY1" fmla="*/ 153836 h 559860"/>
                <a:gd name="connsiteX2" fmla="*/ 179886 w 544236"/>
                <a:gd name="connsiteY2" fmla="*/ 269246 h 559860"/>
                <a:gd name="connsiteX3" fmla="*/ 0 w 544236"/>
                <a:gd name="connsiteY3" fmla="*/ 460169 h 559860"/>
                <a:gd name="connsiteX4" fmla="*/ 8093 w 544236"/>
                <a:gd name="connsiteY4" fmla="*/ 559860 h 559860"/>
                <a:gd name="connsiteX5" fmla="*/ 107417 w 544236"/>
                <a:gd name="connsiteY5" fmla="*/ 558757 h 559860"/>
                <a:gd name="connsiteX6" fmla="*/ 129121 w 544236"/>
                <a:gd name="connsiteY6" fmla="*/ 531902 h 559860"/>
                <a:gd name="connsiteX7" fmla="*/ 132064 w 544236"/>
                <a:gd name="connsiteY7" fmla="*/ 470101 h 559860"/>
                <a:gd name="connsiteX8" fmla="*/ 188347 w 544236"/>
                <a:gd name="connsiteY8" fmla="*/ 464951 h 559860"/>
                <a:gd name="connsiteX9" fmla="*/ 194601 w 544236"/>
                <a:gd name="connsiteY9" fmla="*/ 400942 h 559860"/>
                <a:gd name="connsiteX10" fmla="*/ 250884 w 544236"/>
                <a:gd name="connsiteY10" fmla="*/ 399471 h 559860"/>
                <a:gd name="connsiteX11" fmla="*/ 283624 w 544236"/>
                <a:gd name="connsiteY11" fmla="*/ 367835 h 559860"/>
                <a:gd name="connsiteX12" fmla="*/ 316732 w 544236"/>
                <a:gd name="connsiteY12" fmla="*/ 377399 h 559860"/>
                <a:gd name="connsiteX13" fmla="*/ 540578 w 544236"/>
                <a:gd name="connsiteY13" fmla="*/ 227494 h 559860"/>
                <a:gd name="connsiteX14" fmla="*/ 390673 w 544236"/>
                <a:gd name="connsiteY14" fmla="*/ 3648 h 55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236" h="559860">
                  <a:moveTo>
                    <a:pt x="390673" y="3648"/>
                  </a:moveTo>
                  <a:cubicBezTo>
                    <a:pt x="287325" y="-16754"/>
                    <a:pt x="187008" y="50488"/>
                    <a:pt x="166606" y="153836"/>
                  </a:cubicBezTo>
                  <a:cubicBezTo>
                    <a:pt x="158925" y="192753"/>
                    <a:pt x="163568" y="233093"/>
                    <a:pt x="179886" y="269246"/>
                  </a:cubicBezTo>
                  <a:lnTo>
                    <a:pt x="0" y="460169"/>
                  </a:lnTo>
                  <a:lnTo>
                    <a:pt x="8093" y="559860"/>
                  </a:lnTo>
                  <a:lnTo>
                    <a:pt x="107417" y="558757"/>
                  </a:lnTo>
                  <a:lnTo>
                    <a:pt x="129121" y="531902"/>
                  </a:lnTo>
                  <a:lnTo>
                    <a:pt x="132064" y="470101"/>
                  </a:lnTo>
                  <a:lnTo>
                    <a:pt x="188347" y="464951"/>
                  </a:lnTo>
                  <a:lnTo>
                    <a:pt x="194601" y="400942"/>
                  </a:lnTo>
                  <a:lnTo>
                    <a:pt x="250884" y="399471"/>
                  </a:lnTo>
                  <a:lnTo>
                    <a:pt x="283624" y="367835"/>
                  </a:lnTo>
                  <a:cubicBezTo>
                    <a:pt x="294366" y="371966"/>
                    <a:pt x="305442" y="375162"/>
                    <a:pt x="316732" y="377399"/>
                  </a:cubicBezTo>
                  <a:cubicBezTo>
                    <a:pt x="419941" y="397816"/>
                    <a:pt x="520162" y="330702"/>
                    <a:pt x="540578" y="227494"/>
                  </a:cubicBezTo>
                  <a:cubicBezTo>
                    <a:pt x="560995" y="124285"/>
                    <a:pt x="493882" y="24064"/>
                    <a:pt x="390673" y="3648"/>
                  </a:cubicBez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E6AF7F66-A544-4A1E-8019-84F65E4DB518}"/>
                </a:ext>
              </a:extLst>
            </p:cNvPr>
            <p:cNvSpPr/>
            <p:nvPr/>
          </p:nvSpPr>
          <p:spPr>
            <a:xfrm>
              <a:off x="5625598" y="4197103"/>
              <a:ext cx="116981" cy="116981"/>
            </a:xfrm>
            <a:custGeom>
              <a:avLst/>
              <a:gdLst>
                <a:gd name="connsiteX0" fmla="*/ 116981 w 116981"/>
                <a:gd name="connsiteY0" fmla="*/ 58491 h 116981"/>
                <a:gd name="connsiteX1" fmla="*/ 58491 w 116981"/>
                <a:gd name="connsiteY1" fmla="*/ 116981 h 116981"/>
                <a:gd name="connsiteX2" fmla="*/ 0 w 116981"/>
                <a:gd name="connsiteY2" fmla="*/ 58491 h 116981"/>
                <a:gd name="connsiteX3" fmla="*/ 58491 w 116981"/>
                <a:gd name="connsiteY3" fmla="*/ 0 h 116981"/>
                <a:gd name="connsiteX4" fmla="*/ 116981 w 116981"/>
                <a:gd name="connsiteY4" fmla="*/ 58491 h 1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1" h="116981">
                  <a:moveTo>
                    <a:pt x="116981" y="58491"/>
                  </a:moveTo>
                  <a:cubicBezTo>
                    <a:pt x="116981" y="90794"/>
                    <a:pt x="90794" y="116981"/>
                    <a:pt x="58491" y="116981"/>
                  </a:cubicBezTo>
                  <a:cubicBezTo>
                    <a:pt x="26187" y="116981"/>
                    <a:pt x="0" y="90794"/>
                    <a:pt x="0" y="58491"/>
                  </a:cubicBezTo>
                  <a:cubicBezTo>
                    <a:pt x="0" y="26187"/>
                    <a:pt x="26187" y="0"/>
                    <a:pt x="58491" y="0"/>
                  </a:cubicBezTo>
                  <a:cubicBezTo>
                    <a:pt x="90794" y="0"/>
                    <a:pt x="116981" y="26187"/>
                    <a:pt x="116981" y="58491"/>
                  </a:cubicBez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EB5EEE01-C093-40A8-9FAA-F5F023E0B497}"/>
                </a:ext>
              </a:extLst>
            </p:cNvPr>
            <p:cNvSpPr/>
            <p:nvPr/>
          </p:nvSpPr>
          <p:spPr>
            <a:xfrm>
              <a:off x="5120519" y="4051599"/>
              <a:ext cx="562466" cy="494608"/>
            </a:xfrm>
            <a:custGeom>
              <a:avLst/>
              <a:gdLst>
                <a:gd name="connsiteX0" fmla="*/ 217041 w 562466"/>
                <a:gd name="connsiteY0" fmla="*/ 359970 h 494608"/>
                <a:gd name="connsiteX1" fmla="*/ 272221 w 562466"/>
                <a:gd name="connsiteY1" fmla="*/ 371006 h 494608"/>
                <a:gd name="connsiteX2" fmla="*/ 310846 w 562466"/>
                <a:gd name="connsiteY2" fmla="*/ 347462 h 494608"/>
                <a:gd name="connsiteX3" fmla="*/ 328504 w 562466"/>
                <a:gd name="connsiteY3" fmla="*/ 358130 h 494608"/>
                <a:gd name="connsiteX4" fmla="*/ 353519 w 562466"/>
                <a:gd name="connsiteY4" fmla="*/ 331644 h 494608"/>
                <a:gd name="connsiteX5" fmla="*/ 448675 w 562466"/>
                <a:gd name="connsiteY5" fmla="*/ 79630 h 494608"/>
                <a:gd name="connsiteX6" fmla="*/ 562466 w 562466"/>
                <a:gd name="connsiteY6" fmla="*/ 66045 h 494608"/>
                <a:gd name="connsiteX7" fmla="*/ 293921 w 562466"/>
                <a:gd name="connsiteY7" fmla="*/ 46228 h 494608"/>
                <a:gd name="connsiteX8" fmla="*/ 231755 w 562466"/>
                <a:gd name="connsiteY8" fmla="*/ 228642 h 494608"/>
                <a:gd name="connsiteX9" fmla="*/ 13979 w 562466"/>
                <a:gd name="connsiteY9" fmla="*/ 375052 h 494608"/>
                <a:gd name="connsiteX10" fmla="*/ 0 w 562466"/>
                <a:gd name="connsiteY10" fmla="*/ 474008 h 494608"/>
                <a:gd name="connsiteX11" fmla="*/ 97117 w 562466"/>
                <a:gd name="connsiteY11" fmla="*/ 494608 h 494608"/>
                <a:gd name="connsiteX12" fmla="*/ 124339 w 562466"/>
                <a:gd name="connsiteY12" fmla="*/ 473272 h 494608"/>
                <a:gd name="connsiteX13" fmla="*/ 140893 w 562466"/>
                <a:gd name="connsiteY13" fmla="*/ 413678 h 494608"/>
                <a:gd name="connsiteX14" fmla="*/ 196808 w 562466"/>
                <a:gd name="connsiteY14" fmla="*/ 421035 h 4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466" h="494608">
                  <a:moveTo>
                    <a:pt x="217041" y="359970"/>
                  </a:moveTo>
                  <a:lnTo>
                    <a:pt x="272221" y="371006"/>
                  </a:lnTo>
                  <a:lnTo>
                    <a:pt x="310846" y="347462"/>
                  </a:lnTo>
                  <a:cubicBezTo>
                    <a:pt x="316548" y="351314"/>
                    <a:pt x="322442" y="354875"/>
                    <a:pt x="328504" y="358130"/>
                  </a:cubicBezTo>
                  <a:lnTo>
                    <a:pt x="353519" y="331644"/>
                  </a:lnTo>
                  <a:cubicBezTo>
                    <a:pt x="310203" y="235775"/>
                    <a:pt x="352805" y="122947"/>
                    <a:pt x="448675" y="79630"/>
                  </a:cubicBezTo>
                  <a:cubicBezTo>
                    <a:pt x="484310" y="63529"/>
                    <a:pt x="524039" y="58783"/>
                    <a:pt x="562466" y="66045"/>
                  </a:cubicBezTo>
                  <a:cubicBezTo>
                    <a:pt x="493782" y="-13583"/>
                    <a:pt x="373549" y="-22456"/>
                    <a:pt x="293921" y="46228"/>
                  </a:cubicBezTo>
                  <a:cubicBezTo>
                    <a:pt x="241684" y="91284"/>
                    <a:pt x="217905" y="161065"/>
                    <a:pt x="231755" y="228642"/>
                  </a:cubicBezTo>
                  <a:lnTo>
                    <a:pt x="13979" y="375052"/>
                  </a:lnTo>
                  <a:lnTo>
                    <a:pt x="0" y="474008"/>
                  </a:lnTo>
                  <a:lnTo>
                    <a:pt x="97117" y="494608"/>
                  </a:lnTo>
                  <a:lnTo>
                    <a:pt x="124339" y="473272"/>
                  </a:lnTo>
                  <a:lnTo>
                    <a:pt x="140893" y="413678"/>
                  </a:lnTo>
                  <a:lnTo>
                    <a:pt x="196808" y="421035"/>
                  </a:ln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CFE0AF1B-D6A2-402B-B512-85A14FC3C8CD}"/>
                </a:ext>
              </a:extLst>
            </p:cNvPr>
            <p:cNvSpPr/>
            <p:nvPr/>
          </p:nvSpPr>
          <p:spPr>
            <a:xfrm>
              <a:off x="4966751" y="3983180"/>
              <a:ext cx="614703" cy="428388"/>
            </a:xfrm>
            <a:custGeom>
              <a:avLst/>
              <a:gdLst>
                <a:gd name="connsiteX0" fmla="*/ 234698 w 614703"/>
                <a:gd name="connsiteY0" fmla="*/ 318764 h 428388"/>
                <a:gd name="connsiteX1" fmla="*/ 286935 w 614703"/>
                <a:gd name="connsiteY1" fmla="*/ 340100 h 428388"/>
                <a:gd name="connsiteX2" fmla="*/ 329240 w 614703"/>
                <a:gd name="connsiteY2" fmla="*/ 324282 h 428388"/>
                <a:gd name="connsiteX3" fmla="*/ 335493 w 614703"/>
                <a:gd name="connsiteY3" fmla="*/ 330536 h 428388"/>
                <a:gd name="connsiteX4" fmla="*/ 385523 w 614703"/>
                <a:gd name="connsiteY4" fmla="*/ 297060 h 428388"/>
                <a:gd name="connsiteX5" fmla="*/ 398031 w 614703"/>
                <a:gd name="connsiteY5" fmla="*/ 181550 h 428388"/>
                <a:gd name="connsiteX6" fmla="*/ 614703 w 614703"/>
                <a:gd name="connsiteY6" fmla="*/ 73030 h 428388"/>
                <a:gd name="connsiteX7" fmla="*/ 573870 w 614703"/>
                <a:gd name="connsiteY7" fmla="*/ 34404 h 428388"/>
                <a:gd name="connsiteX8" fmla="*/ 308802 w 614703"/>
                <a:gd name="connsiteY8" fmla="*/ 81230 h 428388"/>
                <a:gd name="connsiteX9" fmla="*/ 274428 w 614703"/>
                <a:gd name="connsiteY9" fmla="*/ 192586 h 428388"/>
                <a:gd name="connsiteX10" fmla="*/ 32740 w 614703"/>
                <a:gd name="connsiteY10" fmla="*/ 294853 h 428388"/>
                <a:gd name="connsiteX11" fmla="*/ 0 w 614703"/>
                <a:gd name="connsiteY11" fmla="*/ 389394 h 428388"/>
                <a:gd name="connsiteX12" fmla="*/ 91231 w 614703"/>
                <a:gd name="connsiteY12" fmla="*/ 428388 h 428388"/>
                <a:gd name="connsiteX13" fmla="*/ 122131 w 614703"/>
                <a:gd name="connsiteY13" fmla="*/ 412570 h 428388"/>
                <a:gd name="connsiteX14" fmla="*/ 149721 w 614703"/>
                <a:gd name="connsiteY14" fmla="*/ 357022 h 428388"/>
                <a:gd name="connsiteX15" fmla="*/ 203062 w 614703"/>
                <a:gd name="connsiteY15" fmla="*/ 375048 h 42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4703" h="428388">
                  <a:moveTo>
                    <a:pt x="234698" y="318764"/>
                  </a:moveTo>
                  <a:lnTo>
                    <a:pt x="286935" y="340100"/>
                  </a:lnTo>
                  <a:lnTo>
                    <a:pt x="329240" y="324282"/>
                  </a:lnTo>
                  <a:lnTo>
                    <a:pt x="335493" y="330536"/>
                  </a:lnTo>
                  <a:lnTo>
                    <a:pt x="385523" y="297060"/>
                  </a:lnTo>
                  <a:cubicBezTo>
                    <a:pt x="377404" y="258202"/>
                    <a:pt x="381782" y="217770"/>
                    <a:pt x="398031" y="181550"/>
                  </a:cubicBezTo>
                  <a:cubicBezTo>
                    <a:pt x="435100" y="98302"/>
                    <a:pt x="525834" y="52860"/>
                    <a:pt x="614703" y="73030"/>
                  </a:cubicBezTo>
                  <a:cubicBezTo>
                    <a:pt x="603035" y="58245"/>
                    <a:pt x="589280" y="45234"/>
                    <a:pt x="573870" y="34404"/>
                  </a:cubicBezTo>
                  <a:cubicBezTo>
                    <a:pt x="487742" y="-25863"/>
                    <a:pt x="369069" y="-4899"/>
                    <a:pt x="308802" y="81230"/>
                  </a:cubicBezTo>
                  <a:cubicBezTo>
                    <a:pt x="285982" y="113841"/>
                    <a:pt x="273960" y="152787"/>
                    <a:pt x="274428" y="192586"/>
                  </a:cubicBezTo>
                  <a:lnTo>
                    <a:pt x="32740" y="294853"/>
                  </a:lnTo>
                  <a:lnTo>
                    <a:pt x="0" y="389394"/>
                  </a:lnTo>
                  <a:lnTo>
                    <a:pt x="91231" y="428388"/>
                  </a:lnTo>
                  <a:lnTo>
                    <a:pt x="122131" y="412570"/>
                  </a:lnTo>
                  <a:lnTo>
                    <a:pt x="149721" y="357022"/>
                  </a:lnTo>
                  <a:lnTo>
                    <a:pt x="203062" y="375048"/>
                  </a:ln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CDE5F623-1711-4513-9003-835EDCB853B1}"/>
                </a:ext>
              </a:extLst>
            </p:cNvPr>
            <p:cNvSpPr/>
            <p:nvPr/>
          </p:nvSpPr>
          <p:spPr>
            <a:xfrm>
              <a:off x="5736693" y="4202621"/>
              <a:ext cx="123970" cy="113670"/>
            </a:xfrm>
            <a:custGeom>
              <a:avLst/>
              <a:gdLst>
                <a:gd name="connsiteX0" fmla="*/ 111463 w 123970"/>
                <a:gd name="connsiteY0" fmla="*/ 0 h 113670"/>
                <a:gd name="connsiteX1" fmla="*/ 19865 w 123970"/>
                <a:gd name="connsiteY1" fmla="*/ 52973 h 113670"/>
                <a:gd name="connsiteX2" fmla="*/ 19865 w 123970"/>
                <a:gd name="connsiteY2" fmla="*/ 52973 h 113670"/>
                <a:gd name="connsiteX3" fmla="*/ 19129 w 123970"/>
                <a:gd name="connsiteY3" fmla="*/ 52605 h 113670"/>
                <a:gd name="connsiteX4" fmla="*/ 17658 w 123970"/>
                <a:gd name="connsiteY4" fmla="*/ 67319 h 113670"/>
                <a:gd name="connsiteX5" fmla="*/ 0 w 123970"/>
                <a:gd name="connsiteY5" fmla="*/ 102267 h 113670"/>
                <a:gd name="connsiteX6" fmla="*/ 19865 w 123970"/>
                <a:gd name="connsiteY6" fmla="*/ 113670 h 113670"/>
                <a:gd name="connsiteX7" fmla="*/ 123971 w 123970"/>
                <a:gd name="connsiteY7" fmla="*/ 53340 h 1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70" h="113670">
                  <a:moveTo>
                    <a:pt x="111463" y="0"/>
                  </a:moveTo>
                  <a:lnTo>
                    <a:pt x="19865" y="52973"/>
                  </a:lnTo>
                  <a:lnTo>
                    <a:pt x="19865" y="52973"/>
                  </a:lnTo>
                  <a:lnTo>
                    <a:pt x="19129" y="52605"/>
                  </a:lnTo>
                  <a:cubicBezTo>
                    <a:pt x="19188" y="57549"/>
                    <a:pt x="18691" y="62486"/>
                    <a:pt x="17658" y="67319"/>
                  </a:cubicBezTo>
                  <a:cubicBezTo>
                    <a:pt x="15197" y="80404"/>
                    <a:pt x="9072" y="92522"/>
                    <a:pt x="0" y="102267"/>
                  </a:cubicBezTo>
                  <a:lnTo>
                    <a:pt x="19865" y="113670"/>
                  </a:lnTo>
                  <a:lnTo>
                    <a:pt x="123971" y="53340"/>
                  </a:lnTo>
                  <a:close/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084DA834-8687-418B-8458-72FAE6C6AC9C}"/>
                </a:ext>
              </a:extLst>
            </p:cNvPr>
            <p:cNvSpPr/>
            <p:nvPr/>
          </p:nvSpPr>
          <p:spPr>
            <a:xfrm>
              <a:off x="5625202" y="4196735"/>
              <a:ext cx="54839" cy="51869"/>
            </a:xfrm>
            <a:custGeom>
              <a:avLst/>
              <a:gdLst>
                <a:gd name="connsiteX0" fmla="*/ 14375 w 54839"/>
                <a:gd name="connsiteY0" fmla="*/ 50765 h 51869"/>
                <a:gd name="connsiteX1" fmla="*/ 33872 w 54839"/>
                <a:gd name="connsiteY1" fmla="*/ 21336 h 51869"/>
                <a:gd name="connsiteX2" fmla="*/ 54840 w 54839"/>
                <a:gd name="connsiteY2" fmla="*/ 13979 h 51869"/>
                <a:gd name="connsiteX3" fmla="*/ 30929 w 54839"/>
                <a:gd name="connsiteY3" fmla="*/ 0 h 51869"/>
                <a:gd name="connsiteX4" fmla="*/ 28 w 54839"/>
                <a:gd name="connsiteY4" fmla="*/ 43776 h 51869"/>
                <a:gd name="connsiteX5" fmla="*/ 14375 w 54839"/>
                <a:gd name="connsiteY5" fmla="*/ 51869 h 5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39" h="51869">
                  <a:moveTo>
                    <a:pt x="14375" y="50765"/>
                  </a:moveTo>
                  <a:cubicBezTo>
                    <a:pt x="16604" y="38714"/>
                    <a:pt x="23645" y="28090"/>
                    <a:pt x="33872" y="21336"/>
                  </a:cubicBezTo>
                  <a:cubicBezTo>
                    <a:pt x="40111" y="17117"/>
                    <a:pt x="47332" y="14582"/>
                    <a:pt x="54840" y="13979"/>
                  </a:cubicBezTo>
                  <a:lnTo>
                    <a:pt x="30929" y="0"/>
                  </a:lnTo>
                  <a:cubicBezTo>
                    <a:pt x="30929" y="0"/>
                    <a:pt x="-1076" y="39729"/>
                    <a:pt x="28" y="43776"/>
                  </a:cubicBezTo>
                  <a:lnTo>
                    <a:pt x="14375" y="51869"/>
                  </a:lnTo>
                  <a:close/>
                </a:path>
              </a:pathLst>
            </a:custGeom>
            <a:solidFill>
              <a:srgbClr val="FFFFFF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B16E394F-C642-4D2D-9F3D-15D999909F57}"/>
                </a:ext>
              </a:extLst>
            </p:cNvPr>
            <p:cNvSpPr/>
            <p:nvPr/>
          </p:nvSpPr>
          <p:spPr>
            <a:xfrm>
              <a:off x="5918624" y="3971264"/>
              <a:ext cx="544236" cy="559860"/>
            </a:xfrm>
            <a:custGeom>
              <a:avLst/>
              <a:gdLst>
                <a:gd name="connsiteX0" fmla="*/ 153563 w 544236"/>
                <a:gd name="connsiteY0" fmla="*/ 3648 h 559860"/>
                <a:gd name="connsiteX1" fmla="*/ 377630 w 544236"/>
                <a:gd name="connsiteY1" fmla="*/ 153836 h 559860"/>
                <a:gd name="connsiteX2" fmla="*/ 364350 w 544236"/>
                <a:gd name="connsiteY2" fmla="*/ 269247 h 559860"/>
                <a:gd name="connsiteX3" fmla="*/ 544236 w 544236"/>
                <a:gd name="connsiteY3" fmla="*/ 460169 h 559860"/>
                <a:gd name="connsiteX4" fmla="*/ 536143 w 544236"/>
                <a:gd name="connsiteY4" fmla="*/ 559860 h 559860"/>
                <a:gd name="connsiteX5" fmla="*/ 436819 w 544236"/>
                <a:gd name="connsiteY5" fmla="*/ 558757 h 559860"/>
                <a:gd name="connsiteX6" fmla="*/ 415115 w 544236"/>
                <a:gd name="connsiteY6" fmla="*/ 531903 h 559860"/>
                <a:gd name="connsiteX7" fmla="*/ 412172 w 544236"/>
                <a:gd name="connsiteY7" fmla="*/ 470101 h 559860"/>
                <a:gd name="connsiteX8" fmla="*/ 355889 w 544236"/>
                <a:gd name="connsiteY8" fmla="*/ 464951 h 559860"/>
                <a:gd name="connsiteX9" fmla="*/ 349635 w 544236"/>
                <a:gd name="connsiteY9" fmla="*/ 400942 h 559860"/>
                <a:gd name="connsiteX10" fmla="*/ 293352 w 544236"/>
                <a:gd name="connsiteY10" fmla="*/ 399471 h 559860"/>
                <a:gd name="connsiteX11" fmla="*/ 260612 w 544236"/>
                <a:gd name="connsiteY11" fmla="*/ 367834 h 559860"/>
                <a:gd name="connsiteX12" fmla="*/ 227504 w 544236"/>
                <a:gd name="connsiteY12" fmla="*/ 377399 h 559860"/>
                <a:gd name="connsiteX13" fmla="*/ 3658 w 544236"/>
                <a:gd name="connsiteY13" fmla="*/ 227494 h 559860"/>
                <a:gd name="connsiteX14" fmla="*/ 153563 w 544236"/>
                <a:gd name="connsiteY14" fmla="*/ 3648 h 55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236" h="559860">
                  <a:moveTo>
                    <a:pt x="153563" y="3648"/>
                  </a:moveTo>
                  <a:cubicBezTo>
                    <a:pt x="256911" y="-16754"/>
                    <a:pt x="357228" y="50488"/>
                    <a:pt x="377630" y="153836"/>
                  </a:cubicBezTo>
                  <a:cubicBezTo>
                    <a:pt x="385311" y="192753"/>
                    <a:pt x="380668" y="233093"/>
                    <a:pt x="364350" y="269247"/>
                  </a:cubicBezTo>
                  <a:lnTo>
                    <a:pt x="544236" y="460169"/>
                  </a:lnTo>
                  <a:lnTo>
                    <a:pt x="536143" y="559860"/>
                  </a:lnTo>
                  <a:lnTo>
                    <a:pt x="436819" y="558757"/>
                  </a:lnTo>
                  <a:lnTo>
                    <a:pt x="415115" y="531903"/>
                  </a:lnTo>
                  <a:lnTo>
                    <a:pt x="412172" y="470101"/>
                  </a:lnTo>
                  <a:lnTo>
                    <a:pt x="355889" y="464951"/>
                  </a:lnTo>
                  <a:lnTo>
                    <a:pt x="349635" y="400942"/>
                  </a:lnTo>
                  <a:lnTo>
                    <a:pt x="293352" y="399471"/>
                  </a:lnTo>
                  <a:lnTo>
                    <a:pt x="260612" y="367834"/>
                  </a:lnTo>
                  <a:cubicBezTo>
                    <a:pt x="249870" y="371962"/>
                    <a:pt x="238794" y="375162"/>
                    <a:pt x="227504" y="377399"/>
                  </a:cubicBezTo>
                  <a:cubicBezTo>
                    <a:pt x="124296" y="397816"/>
                    <a:pt x="24074" y="330702"/>
                    <a:pt x="3658" y="227494"/>
                  </a:cubicBezTo>
                  <a:cubicBezTo>
                    <a:pt x="-16759" y="124285"/>
                    <a:pt x="50355" y="24064"/>
                    <a:pt x="153563" y="3648"/>
                  </a:cubicBez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429B4CD9-6CDA-4480-9C1B-F7602F6A4535}"/>
                </a:ext>
              </a:extLst>
            </p:cNvPr>
            <p:cNvSpPr/>
            <p:nvPr/>
          </p:nvSpPr>
          <p:spPr>
            <a:xfrm>
              <a:off x="5931854" y="3882251"/>
              <a:ext cx="664541" cy="410128"/>
            </a:xfrm>
            <a:custGeom>
              <a:avLst/>
              <a:gdLst>
                <a:gd name="connsiteX0" fmla="*/ 626651 w 664541"/>
                <a:gd name="connsiteY0" fmla="*/ 274019 h 410128"/>
                <a:gd name="connsiteX1" fmla="*/ 380549 w 664541"/>
                <a:gd name="connsiteY1" fmla="*/ 183524 h 410128"/>
                <a:gd name="connsiteX2" fmla="*/ 183524 w 664541"/>
                <a:gd name="connsiteY2" fmla="*/ 124 h 410128"/>
                <a:gd name="connsiteX3" fmla="*/ 124 w 664541"/>
                <a:gd name="connsiteY3" fmla="*/ 197149 h 410128"/>
                <a:gd name="connsiteX4" fmla="*/ 912 w 664541"/>
                <a:gd name="connsiteY4" fmla="*/ 208906 h 410128"/>
                <a:gd name="connsiteX5" fmla="*/ 248846 w 664541"/>
                <a:gd name="connsiteY5" fmla="*/ 103174 h 410128"/>
                <a:gd name="connsiteX6" fmla="*/ 364731 w 664541"/>
                <a:gd name="connsiteY6" fmla="*/ 243118 h 410128"/>
                <a:gd name="connsiteX7" fmla="*/ 362156 w 664541"/>
                <a:gd name="connsiteY7" fmla="*/ 327727 h 410128"/>
                <a:gd name="connsiteX8" fmla="*/ 375399 w 664541"/>
                <a:gd name="connsiteY8" fmla="*/ 331773 h 410128"/>
                <a:gd name="connsiteX9" fmla="*/ 426532 w 664541"/>
                <a:gd name="connsiteY9" fmla="*/ 307862 h 410128"/>
                <a:gd name="connsiteX10" fmla="*/ 460376 w 664541"/>
                <a:gd name="connsiteY10" fmla="*/ 362306 h 410128"/>
                <a:gd name="connsiteX11" fmla="*/ 512980 w 664541"/>
                <a:gd name="connsiteY11" fmla="*/ 341706 h 410128"/>
                <a:gd name="connsiteX12" fmla="*/ 543513 w 664541"/>
                <a:gd name="connsiteY12" fmla="*/ 395782 h 410128"/>
                <a:gd name="connsiteX13" fmla="*/ 575150 w 664541"/>
                <a:gd name="connsiteY13" fmla="*/ 410129 h 410128"/>
                <a:gd name="connsiteX14" fmla="*/ 664541 w 664541"/>
                <a:gd name="connsiteY14" fmla="*/ 367089 h 41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541" h="410128">
                  <a:moveTo>
                    <a:pt x="626651" y="274019"/>
                  </a:moveTo>
                  <a:lnTo>
                    <a:pt x="380549" y="183524"/>
                  </a:lnTo>
                  <a:cubicBezTo>
                    <a:pt x="376786" y="78472"/>
                    <a:pt x="288575" y="-3639"/>
                    <a:pt x="183524" y="124"/>
                  </a:cubicBezTo>
                  <a:cubicBezTo>
                    <a:pt x="78472" y="3888"/>
                    <a:pt x="-3639" y="92098"/>
                    <a:pt x="124" y="197149"/>
                  </a:cubicBezTo>
                  <a:cubicBezTo>
                    <a:pt x="268" y="201075"/>
                    <a:pt x="529" y="204996"/>
                    <a:pt x="912" y="208906"/>
                  </a:cubicBezTo>
                  <a:cubicBezTo>
                    <a:pt x="40181" y="111245"/>
                    <a:pt x="151185" y="63909"/>
                    <a:pt x="248846" y="103174"/>
                  </a:cubicBezTo>
                  <a:cubicBezTo>
                    <a:pt x="308653" y="127226"/>
                    <a:pt x="352253" y="179874"/>
                    <a:pt x="364731" y="243118"/>
                  </a:cubicBezTo>
                  <a:cubicBezTo>
                    <a:pt x="370352" y="271146"/>
                    <a:pt x="369469" y="300093"/>
                    <a:pt x="362156" y="327727"/>
                  </a:cubicBezTo>
                  <a:lnTo>
                    <a:pt x="375399" y="331773"/>
                  </a:lnTo>
                  <a:lnTo>
                    <a:pt x="426532" y="307862"/>
                  </a:lnTo>
                  <a:lnTo>
                    <a:pt x="460376" y="362306"/>
                  </a:lnTo>
                  <a:lnTo>
                    <a:pt x="512980" y="341706"/>
                  </a:lnTo>
                  <a:lnTo>
                    <a:pt x="543513" y="395782"/>
                  </a:lnTo>
                  <a:lnTo>
                    <a:pt x="575150" y="410129"/>
                  </a:lnTo>
                  <a:lnTo>
                    <a:pt x="664541" y="367089"/>
                  </a:ln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B25E304C-01DE-45CF-A8CE-ED5D79764A12}"/>
                </a:ext>
              </a:extLst>
            </p:cNvPr>
            <p:cNvSpPr/>
            <p:nvPr/>
          </p:nvSpPr>
          <p:spPr>
            <a:xfrm>
              <a:off x="6014064" y="4054739"/>
              <a:ext cx="116981" cy="116981"/>
            </a:xfrm>
            <a:custGeom>
              <a:avLst/>
              <a:gdLst>
                <a:gd name="connsiteX0" fmla="*/ 116981 w 116981"/>
                <a:gd name="connsiteY0" fmla="*/ 58491 h 116981"/>
                <a:gd name="connsiteX1" fmla="*/ 58491 w 116981"/>
                <a:gd name="connsiteY1" fmla="*/ 116981 h 116981"/>
                <a:gd name="connsiteX2" fmla="*/ 0 w 116981"/>
                <a:gd name="connsiteY2" fmla="*/ 58491 h 116981"/>
                <a:gd name="connsiteX3" fmla="*/ 58491 w 116981"/>
                <a:gd name="connsiteY3" fmla="*/ 0 h 116981"/>
                <a:gd name="connsiteX4" fmla="*/ 116981 w 116981"/>
                <a:gd name="connsiteY4" fmla="*/ 58491 h 1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1" h="116981">
                  <a:moveTo>
                    <a:pt x="116981" y="58491"/>
                  </a:moveTo>
                  <a:cubicBezTo>
                    <a:pt x="116981" y="90794"/>
                    <a:pt x="90794" y="116981"/>
                    <a:pt x="58491" y="116981"/>
                  </a:cubicBezTo>
                  <a:cubicBezTo>
                    <a:pt x="26187" y="116981"/>
                    <a:pt x="0" y="90794"/>
                    <a:pt x="0" y="58491"/>
                  </a:cubicBezTo>
                  <a:cubicBezTo>
                    <a:pt x="0" y="26187"/>
                    <a:pt x="26187" y="0"/>
                    <a:pt x="58491" y="0"/>
                  </a:cubicBezTo>
                  <a:cubicBezTo>
                    <a:pt x="90794" y="0"/>
                    <a:pt x="116981" y="26187"/>
                    <a:pt x="116981" y="58491"/>
                  </a:cubicBezTo>
                  <a:close/>
                </a:path>
              </a:pathLst>
            </a:custGeom>
            <a:noFill/>
            <a:ln w="2563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3E9D3391-0E16-40AE-B74C-A1984CFBBB44}"/>
                </a:ext>
              </a:extLst>
            </p:cNvPr>
            <p:cNvSpPr/>
            <p:nvPr/>
          </p:nvSpPr>
          <p:spPr>
            <a:xfrm>
              <a:off x="6027293" y="4068718"/>
              <a:ext cx="89911" cy="80562"/>
            </a:xfrm>
            <a:custGeom>
              <a:avLst/>
              <a:gdLst>
                <a:gd name="connsiteX0" fmla="*/ 89773 w 89911"/>
                <a:gd name="connsiteY0" fmla="*/ 35683 h 80562"/>
                <a:gd name="connsiteX1" fmla="*/ 52619 w 89911"/>
                <a:gd name="connsiteY1" fmla="*/ 0 h 80562"/>
                <a:gd name="connsiteX2" fmla="*/ 2957 w 89911"/>
                <a:gd name="connsiteY2" fmla="*/ 28694 h 80562"/>
                <a:gd name="connsiteX3" fmla="*/ 750 w 89911"/>
                <a:gd name="connsiteY3" fmla="*/ 53340 h 80562"/>
                <a:gd name="connsiteX4" fmla="*/ 17671 w 89911"/>
                <a:gd name="connsiteY4" fmla="*/ 80563 h 80562"/>
                <a:gd name="connsiteX5" fmla="*/ 89773 w 89911"/>
                <a:gd name="connsiteY5" fmla="*/ 38994 h 80562"/>
                <a:gd name="connsiteX6" fmla="*/ 89773 w 89911"/>
                <a:gd name="connsiteY6" fmla="*/ 35683 h 8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11" h="80562">
                  <a:moveTo>
                    <a:pt x="89773" y="35683"/>
                  </a:moveTo>
                  <a:cubicBezTo>
                    <a:pt x="86098" y="17172"/>
                    <a:pt x="71262" y="2925"/>
                    <a:pt x="52619" y="0"/>
                  </a:cubicBezTo>
                  <a:lnTo>
                    <a:pt x="2957" y="28694"/>
                  </a:lnTo>
                  <a:cubicBezTo>
                    <a:pt x="10" y="36558"/>
                    <a:pt x="-751" y="45075"/>
                    <a:pt x="750" y="53340"/>
                  </a:cubicBezTo>
                  <a:cubicBezTo>
                    <a:pt x="2872" y="64178"/>
                    <a:pt x="8894" y="73864"/>
                    <a:pt x="17671" y="80563"/>
                  </a:cubicBezTo>
                  <a:lnTo>
                    <a:pt x="89773" y="38994"/>
                  </a:lnTo>
                  <a:cubicBezTo>
                    <a:pt x="89957" y="37898"/>
                    <a:pt x="89957" y="36779"/>
                    <a:pt x="89773" y="35683"/>
                  </a:cubicBezTo>
                  <a:close/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AF6B9878-47F8-4B37-8FD9-96B1DBF86A54}"/>
                </a:ext>
              </a:extLst>
            </p:cNvPr>
            <p:cNvSpPr/>
            <p:nvPr/>
          </p:nvSpPr>
          <p:spPr>
            <a:xfrm>
              <a:off x="6000819" y="4089318"/>
              <a:ext cx="64010" cy="73940"/>
            </a:xfrm>
            <a:custGeom>
              <a:avLst/>
              <a:gdLst>
                <a:gd name="connsiteX0" fmla="*/ 43042 w 64010"/>
                <a:gd name="connsiteY0" fmla="*/ 0 h 73940"/>
                <a:gd name="connsiteX1" fmla="*/ 2 w 64010"/>
                <a:gd name="connsiteY1" fmla="*/ 25015 h 73940"/>
                <a:gd name="connsiteX2" fmla="*/ 1473 w 64010"/>
                <a:gd name="connsiteY2" fmla="*/ 37890 h 73940"/>
                <a:gd name="connsiteX3" fmla="*/ 20235 w 64010"/>
                <a:gd name="connsiteY3" fmla="*/ 73941 h 73940"/>
                <a:gd name="connsiteX4" fmla="*/ 64010 w 64010"/>
                <a:gd name="connsiteY4" fmla="*/ 48558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10" h="73940">
                  <a:moveTo>
                    <a:pt x="43042" y="0"/>
                  </a:moveTo>
                  <a:lnTo>
                    <a:pt x="2" y="25015"/>
                  </a:lnTo>
                  <a:cubicBezTo>
                    <a:pt x="-35" y="29352"/>
                    <a:pt x="462" y="33674"/>
                    <a:pt x="1473" y="37890"/>
                  </a:cubicBezTo>
                  <a:cubicBezTo>
                    <a:pt x="4019" y="51501"/>
                    <a:pt x="10549" y="64049"/>
                    <a:pt x="20235" y="73941"/>
                  </a:cubicBezTo>
                  <a:lnTo>
                    <a:pt x="64010" y="48558"/>
                  </a:lnTo>
                  <a:close/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43990996-8393-4F7C-98D1-4290BA398705}"/>
                </a:ext>
              </a:extLst>
            </p:cNvPr>
            <p:cNvSpPr/>
            <p:nvPr/>
          </p:nvSpPr>
          <p:spPr>
            <a:xfrm>
              <a:off x="5756558" y="4114333"/>
              <a:ext cx="264495" cy="201590"/>
            </a:xfrm>
            <a:custGeom>
              <a:avLst/>
              <a:gdLst>
                <a:gd name="connsiteX0" fmla="*/ 244263 w 264495"/>
                <a:gd name="connsiteY0" fmla="*/ 0 h 201590"/>
                <a:gd name="connsiteX1" fmla="*/ 0 w 264495"/>
                <a:gd name="connsiteY1" fmla="*/ 140893 h 201590"/>
                <a:gd name="connsiteX2" fmla="*/ 0 w 264495"/>
                <a:gd name="connsiteY2" fmla="*/ 140893 h 201590"/>
                <a:gd name="connsiteX3" fmla="*/ 0 w 264495"/>
                <a:gd name="connsiteY3" fmla="*/ 201590 h 201590"/>
                <a:gd name="connsiteX4" fmla="*/ 264495 w 264495"/>
                <a:gd name="connsiteY4" fmla="*/ 48926 h 201590"/>
                <a:gd name="connsiteX5" fmla="*/ 245734 w 264495"/>
                <a:gd name="connsiteY5" fmla="*/ 12875 h 201590"/>
                <a:gd name="connsiteX6" fmla="*/ 244263 w 264495"/>
                <a:gd name="connsiteY6" fmla="*/ 0 h 20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95" h="201590">
                  <a:moveTo>
                    <a:pt x="244263" y="0"/>
                  </a:moveTo>
                  <a:lnTo>
                    <a:pt x="0" y="140893"/>
                  </a:lnTo>
                  <a:lnTo>
                    <a:pt x="0" y="140893"/>
                  </a:lnTo>
                  <a:lnTo>
                    <a:pt x="0" y="201590"/>
                  </a:lnTo>
                  <a:lnTo>
                    <a:pt x="264495" y="48926"/>
                  </a:lnTo>
                  <a:cubicBezTo>
                    <a:pt x="254872" y="38986"/>
                    <a:pt x="248353" y="26461"/>
                    <a:pt x="245734" y="12875"/>
                  </a:cubicBezTo>
                  <a:cubicBezTo>
                    <a:pt x="244723" y="8660"/>
                    <a:pt x="244226" y="4337"/>
                    <a:pt x="244263" y="0"/>
                  </a:cubicBezTo>
                  <a:close/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DD13C64C-A6F7-41C6-9AF5-9E89E782C9FC}"/>
                </a:ext>
              </a:extLst>
            </p:cNvPr>
            <p:cNvSpPr/>
            <p:nvPr/>
          </p:nvSpPr>
          <p:spPr>
            <a:xfrm>
              <a:off x="5625569" y="4197103"/>
              <a:ext cx="242819" cy="118820"/>
            </a:xfrm>
            <a:custGeom>
              <a:avLst/>
              <a:gdLst>
                <a:gd name="connsiteX0" fmla="*/ 242820 w 242819"/>
                <a:gd name="connsiteY0" fmla="*/ 54076 h 118820"/>
                <a:gd name="connsiteX1" fmla="*/ 130989 w 242819"/>
                <a:gd name="connsiteY1" fmla="*/ 118821 h 118820"/>
                <a:gd name="connsiteX2" fmla="*/ 29 w 242819"/>
                <a:gd name="connsiteY2" fmla="*/ 43040 h 118820"/>
                <a:gd name="connsiteX3" fmla="*/ 30194 w 242819"/>
                <a:gd name="connsiteY3" fmla="*/ 0 h 118820"/>
                <a:gd name="connsiteX4" fmla="*/ 130989 w 242819"/>
                <a:gd name="connsiteY4" fmla="*/ 58123 h 118820"/>
                <a:gd name="connsiteX5" fmla="*/ 130989 w 242819"/>
                <a:gd name="connsiteY5" fmla="*/ 58123 h 118820"/>
                <a:gd name="connsiteX6" fmla="*/ 222587 w 242819"/>
                <a:gd name="connsiteY6" fmla="*/ 515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19" h="118820">
                  <a:moveTo>
                    <a:pt x="242820" y="54076"/>
                  </a:moveTo>
                  <a:lnTo>
                    <a:pt x="130989" y="118821"/>
                  </a:lnTo>
                  <a:lnTo>
                    <a:pt x="29" y="43040"/>
                  </a:lnTo>
                  <a:cubicBezTo>
                    <a:pt x="-1075" y="38994"/>
                    <a:pt x="30194" y="0"/>
                    <a:pt x="30194" y="0"/>
                  </a:cubicBezTo>
                  <a:lnTo>
                    <a:pt x="130989" y="58123"/>
                  </a:lnTo>
                  <a:lnTo>
                    <a:pt x="130989" y="58123"/>
                  </a:lnTo>
                  <a:lnTo>
                    <a:pt x="222587" y="5150"/>
                  </a:lnTo>
                </a:path>
              </a:pathLst>
            </a:custGeom>
            <a:solidFill>
              <a:srgbClr val="F05A0A"/>
            </a:solidFill>
            <a:ln w="3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9753608F-C279-4CF1-B992-52357D661709}"/>
                </a:ext>
              </a:extLst>
            </p:cNvPr>
            <p:cNvSpPr/>
            <p:nvPr/>
          </p:nvSpPr>
          <p:spPr>
            <a:xfrm>
              <a:off x="5625202" y="4196735"/>
              <a:ext cx="54839" cy="51869"/>
            </a:xfrm>
            <a:custGeom>
              <a:avLst/>
              <a:gdLst>
                <a:gd name="connsiteX0" fmla="*/ 14375 w 54839"/>
                <a:gd name="connsiteY0" fmla="*/ 50765 h 51869"/>
                <a:gd name="connsiteX1" fmla="*/ 33872 w 54839"/>
                <a:gd name="connsiteY1" fmla="*/ 21336 h 51869"/>
                <a:gd name="connsiteX2" fmla="*/ 54840 w 54839"/>
                <a:gd name="connsiteY2" fmla="*/ 13979 h 51869"/>
                <a:gd name="connsiteX3" fmla="*/ 30929 w 54839"/>
                <a:gd name="connsiteY3" fmla="*/ 0 h 51869"/>
                <a:gd name="connsiteX4" fmla="*/ 28 w 54839"/>
                <a:gd name="connsiteY4" fmla="*/ 43776 h 51869"/>
                <a:gd name="connsiteX5" fmla="*/ 14375 w 54839"/>
                <a:gd name="connsiteY5" fmla="*/ 51869 h 5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39" h="51869">
                  <a:moveTo>
                    <a:pt x="14375" y="50765"/>
                  </a:moveTo>
                  <a:cubicBezTo>
                    <a:pt x="16604" y="38714"/>
                    <a:pt x="23645" y="28090"/>
                    <a:pt x="33872" y="21336"/>
                  </a:cubicBezTo>
                  <a:cubicBezTo>
                    <a:pt x="40111" y="17117"/>
                    <a:pt x="47332" y="14582"/>
                    <a:pt x="54840" y="13979"/>
                  </a:cubicBezTo>
                  <a:lnTo>
                    <a:pt x="30929" y="0"/>
                  </a:lnTo>
                  <a:cubicBezTo>
                    <a:pt x="30929" y="0"/>
                    <a:pt x="-1076" y="39729"/>
                    <a:pt x="28" y="43776"/>
                  </a:cubicBezTo>
                  <a:lnTo>
                    <a:pt x="14375" y="51869"/>
                  </a:lnTo>
                  <a:close/>
                </a:path>
              </a:pathLst>
            </a:custGeom>
            <a:solidFill>
              <a:srgbClr val="FFFFFF"/>
            </a:solidFill>
            <a:ln w="91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1" name="Textfeld 80">
            <a:extLst>
              <a:ext uri="{FF2B5EF4-FFF2-40B4-BE49-F238E27FC236}">
                <a16:creationId xmlns:a16="http://schemas.microsoft.com/office/drawing/2014/main" id="{3AC5A7CE-394D-39A8-F0EF-CA8C2CA2CF22}"/>
              </a:ext>
            </a:extLst>
          </p:cNvPr>
          <p:cNvSpPr txBox="1"/>
          <p:nvPr/>
        </p:nvSpPr>
        <p:spPr>
          <a:xfrm>
            <a:off x="4871684" y="2698809"/>
            <a:ext cx="2411732" cy="936000"/>
          </a:xfrm>
          <a:prstGeom prst="rect">
            <a:avLst/>
          </a:prstGeom>
          <a:solidFill>
            <a:srgbClr val="434343"/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29€ mtl. </a:t>
            </a:r>
            <a:b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Benutzer*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(jährliche Zahlung)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Preise</a:t>
            </a:r>
            <a:br>
              <a:rPr lang="de-DE"/>
            </a:br>
            <a:r>
              <a:rPr lang="de-DE">
                <a:solidFill>
                  <a:schemeClr val="bg1"/>
                </a:solidFill>
              </a:rPr>
              <a:t>Premium-Abo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1B18F8-ABDF-4B1D-9515-667533DDF4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29913" y="6127750"/>
            <a:ext cx="1462087" cy="27305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4A85B54-DC11-4BC1-8AA4-1D168DB5B2F1}"/>
              </a:ext>
            </a:extLst>
          </p:cNvPr>
          <p:cNvSpPr/>
          <p:nvPr/>
        </p:nvSpPr>
        <p:spPr>
          <a:xfrm>
            <a:off x="1942180" y="1922134"/>
            <a:ext cx="2340000" cy="3509057"/>
          </a:xfrm>
          <a:prstGeom prst="rect">
            <a:avLst/>
          </a:prstGeom>
          <a:solidFill>
            <a:srgbClr val="242424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afik 14">
            <a:extLst>
              <a:ext uri="{FF2B5EF4-FFF2-40B4-BE49-F238E27FC236}">
                <a16:creationId xmlns:a16="http://schemas.microsoft.com/office/drawing/2014/main" id="{62887AB1-3B48-46FA-8D51-D0B47BAA6F30}"/>
              </a:ext>
            </a:extLst>
          </p:cNvPr>
          <p:cNvGrpSpPr/>
          <p:nvPr/>
        </p:nvGrpSpPr>
        <p:grpSpPr>
          <a:xfrm>
            <a:off x="2524237" y="3903614"/>
            <a:ext cx="976405" cy="1139694"/>
            <a:chOff x="3185307" y="2881420"/>
            <a:chExt cx="976405" cy="1139694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30CAA5D-8CAA-4E74-8252-2FC7D7647FE6}"/>
                </a:ext>
              </a:extLst>
            </p:cNvPr>
            <p:cNvSpPr/>
            <p:nvPr/>
          </p:nvSpPr>
          <p:spPr>
            <a:xfrm>
              <a:off x="3514100" y="3560434"/>
              <a:ext cx="115631" cy="96421"/>
            </a:xfrm>
            <a:custGeom>
              <a:avLst/>
              <a:gdLst>
                <a:gd name="connsiteX0" fmla="*/ 114893 w 115631"/>
                <a:gd name="connsiteY0" fmla="*/ 57262 h 96421"/>
                <a:gd name="connsiteX1" fmla="*/ 115632 w 115631"/>
                <a:gd name="connsiteY1" fmla="*/ 53568 h 96421"/>
                <a:gd name="connsiteX2" fmla="*/ 22905 w 115631"/>
                <a:gd name="connsiteY2" fmla="*/ 0 h 96421"/>
                <a:gd name="connsiteX3" fmla="*/ 1108 w 115631"/>
                <a:gd name="connsiteY3" fmla="*/ 34727 h 96421"/>
                <a:gd name="connsiteX4" fmla="*/ 0 w 115631"/>
                <a:gd name="connsiteY4" fmla="*/ 46548 h 96421"/>
                <a:gd name="connsiteX5" fmla="*/ 86447 w 115631"/>
                <a:gd name="connsiteY5" fmla="*/ 96421 h 96421"/>
                <a:gd name="connsiteX6" fmla="*/ 114893 w 115631"/>
                <a:gd name="connsiteY6" fmla="*/ 57262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31" h="96421">
                  <a:moveTo>
                    <a:pt x="114893" y="57262"/>
                  </a:moveTo>
                  <a:cubicBezTo>
                    <a:pt x="115262" y="56154"/>
                    <a:pt x="115262" y="54676"/>
                    <a:pt x="115632" y="53568"/>
                  </a:cubicBezTo>
                  <a:lnTo>
                    <a:pt x="22905" y="0"/>
                  </a:lnTo>
                  <a:cubicBezTo>
                    <a:pt x="11679" y="8560"/>
                    <a:pt x="3936" y="20895"/>
                    <a:pt x="1108" y="34727"/>
                  </a:cubicBezTo>
                  <a:cubicBezTo>
                    <a:pt x="390" y="38628"/>
                    <a:pt x="19" y="42584"/>
                    <a:pt x="0" y="46548"/>
                  </a:cubicBezTo>
                  <a:lnTo>
                    <a:pt x="86447" y="96421"/>
                  </a:lnTo>
                  <a:cubicBezTo>
                    <a:pt x="101154" y="88106"/>
                    <a:pt x="111535" y="73820"/>
                    <a:pt x="114893" y="57262"/>
                  </a:cubicBezTo>
                  <a:close/>
                </a:path>
              </a:pathLst>
            </a:custGeom>
            <a:solidFill>
              <a:srgbClr val="F05A0A"/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A67C6A2-F0CF-41E1-928D-50EC637D70C2}"/>
                </a:ext>
              </a:extLst>
            </p:cNvPr>
            <p:cNvSpPr/>
            <p:nvPr/>
          </p:nvSpPr>
          <p:spPr>
            <a:xfrm>
              <a:off x="3399946" y="2881420"/>
              <a:ext cx="761766" cy="879984"/>
            </a:xfrm>
            <a:custGeom>
              <a:avLst/>
              <a:gdLst>
                <a:gd name="connsiteX0" fmla="*/ 380883 w 761766"/>
                <a:gd name="connsiteY0" fmla="*/ 0 h 879984"/>
                <a:gd name="connsiteX1" fmla="*/ 0 w 761766"/>
                <a:gd name="connsiteY1" fmla="*/ 220181 h 879984"/>
                <a:gd name="connsiteX2" fmla="*/ 0 w 761766"/>
                <a:gd name="connsiteY2" fmla="*/ 642441 h 879984"/>
                <a:gd name="connsiteX3" fmla="*/ 52090 w 761766"/>
                <a:gd name="connsiteY3" fmla="*/ 604389 h 879984"/>
                <a:gd name="connsiteX4" fmla="*/ 52090 w 761766"/>
                <a:gd name="connsiteY4" fmla="*/ 250105 h 879984"/>
                <a:gd name="connsiteX5" fmla="*/ 52090 w 761766"/>
                <a:gd name="connsiteY5" fmla="*/ 250105 h 879984"/>
                <a:gd name="connsiteX6" fmla="*/ 380883 w 761766"/>
                <a:gd name="connsiteY6" fmla="*/ 60217 h 879984"/>
                <a:gd name="connsiteX7" fmla="*/ 709677 w 761766"/>
                <a:gd name="connsiteY7" fmla="*/ 250105 h 879984"/>
                <a:gd name="connsiteX8" fmla="*/ 709677 w 761766"/>
                <a:gd name="connsiteY8" fmla="*/ 250105 h 879984"/>
                <a:gd name="connsiteX9" fmla="*/ 709677 w 761766"/>
                <a:gd name="connsiteY9" fmla="*/ 629880 h 879984"/>
                <a:gd name="connsiteX10" fmla="*/ 380883 w 761766"/>
                <a:gd name="connsiteY10" fmla="*/ 819768 h 879984"/>
                <a:gd name="connsiteX11" fmla="*/ 380883 w 761766"/>
                <a:gd name="connsiteY11" fmla="*/ 819768 h 879984"/>
                <a:gd name="connsiteX12" fmla="*/ 324360 w 761766"/>
                <a:gd name="connsiteY12" fmla="*/ 787258 h 879984"/>
                <a:gd name="connsiteX13" fmla="*/ 321405 w 761766"/>
                <a:gd name="connsiteY13" fmla="*/ 810162 h 879984"/>
                <a:gd name="connsiteX14" fmla="*/ 312539 w 761766"/>
                <a:gd name="connsiteY14" fmla="*/ 840456 h 879984"/>
                <a:gd name="connsiteX15" fmla="*/ 380883 w 761766"/>
                <a:gd name="connsiteY15" fmla="*/ 879985 h 879984"/>
                <a:gd name="connsiteX16" fmla="*/ 761767 w 761766"/>
                <a:gd name="connsiteY16" fmla="*/ 659804 h 879984"/>
                <a:gd name="connsiteX17" fmla="*/ 761767 w 761766"/>
                <a:gd name="connsiteY17" fmla="*/ 659804 h 879984"/>
                <a:gd name="connsiteX18" fmla="*/ 761767 w 761766"/>
                <a:gd name="connsiteY18" fmla="*/ 220181 h 87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1766" h="879984">
                  <a:moveTo>
                    <a:pt x="380883" y="0"/>
                  </a:moveTo>
                  <a:lnTo>
                    <a:pt x="0" y="220181"/>
                  </a:lnTo>
                  <a:lnTo>
                    <a:pt x="0" y="642441"/>
                  </a:lnTo>
                  <a:cubicBezTo>
                    <a:pt x="15057" y="626869"/>
                    <a:pt x="32676" y="613998"/>
                    <a:pt x="52090" y="604389"/>
                  </a:cubicBezTo>
                  <a:lnTo>
                    <a:pt x="52090" y="250105"/>
                  </a:lnTo>
                  <a:lnTo>
                    <a:pt x="52090" y="250105"/>
                  </a:lnTo>
                  <a:lnTo>
                    <a:pt x="380883" y="60217"/>
                  </a:lnTo>
                  <a:lnTo>
                    <a:pt x="709677" y="250105"/>
                  </a:lnTo>
                  <a:lnTo>
                    <a:pt x="709677" y="250105"/>
                  </a:lnTo>
                  <a:lnTo>
                    <a:pt x="709677" y="629880"/>
                  </a:lnTo>
                  <a:lnTo>
                    <a:pt x="380883" y="819768"/>
                  </a:lnTo>
                  <a:lnTo>
                    <a:pt x="380883" y="819768"/>
                  </a:lnTo>
                  <a:lnTo>
                    <a:pt x="324360" y="787258"/>
                  </a:lnTo>
                  <a:cubicBezTo>
                    <a:pt x="323622" y="795016"/>
                    <a:pt x="322883" y="802404"/>
                    <a:pt x="321405" y="810162"/>
                  </a:cubicBezTo>
                  <a:cubicBezTo>
                    <a:pt x="319284" y="820484"/>
                    <a:pt x="316318" y="830618"/>
                    <a:pt x="312539" y="840456"/>
                  </a:cubicBezTo>
                  <a:lnTo>
                    <a:pt x="380883" y="879985"/>
                  </a:lnTo>
                  <a:lnTo>
                    <a:pt x="761767" y="659804"/>
                  </a:lnTo>
                  <a:lnTo>
                    <a:pt x="761767" y="659804"/>
                  </a:lnTo>
                  <a:lnTo>
                    <a:pt x="761767" y="220181"/>
                  </a:lnTo>
                  <a:close/>
                </a:path>
              </a:pathLst>
            </a:custGeom>
            <a:solidFill>
              <a:srgbClr val="F05A0A"/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CE3A885-9998-4E4C-819E-5DA4F695770B}"/>
                </a:ext>
              </a:extLst>
            </p:cNvPr>
            <p:cNvSpPr/>
            <p:nvPr/>
          </p:nvSpPr>
          <p:spPr>
            <a:xfrm>
              <a:off x="3185307" y="3465909"/>
              <a:ext cx="539574" cy="555205"/>
            </a:xfrm>
            <a:custGeom>
              <a:avLst/>
              <a:gdLst>
                <a:gd name="connsiteX0" fmla="*/ 387164 w 539574"/>
                <a:gd name="connsiteY0" fmla="*/ 3644 h 555205"/>
                <a:gd name="connsiteX1" fmla="*/ 165217 w 539574"/>
                <a:gd name="connsiteY1" fmla="*/ 152111 h 555205"/>
                <a:gd name="connsiteX2" fmla="*/ 165136 w 539574"/>
                <a:gd name="connsiteY2" fmla="*/ 152525 h 555205"/>
                <a:gd name="connsiteX3" fmla="*/ 178435 w 539574"/>
                <a:gd name="connsiteY3" fmla="*/ 267049 h 555205"/>
                <a:gd name="connsiteX4" fmla="*/ 0 w 539574"/>
                <a:gd name="connsiteY4" fmla="*/ 456198 h 555205"/>
                <a:gd name="connsiteX5" fmla="*/ 8127 w 539574"/>
                <a:gd name="connsiteY5" fmla="*/ 555205 h 555205"/>
                <a:gd name="connsiteX6" fmla="*/ 106766 w 539574"/>
                <a:gd name="connsiteY6" fmla="*/ 554097 h 555205"/>
                <a:gd name="connsiteX7" fmla="*/ 128562 w 539574"/>
                <a:gd name="connsiteY7" fmla="*/ 527498 h 555205"/>
                <a:gd name="connsiteX8" fmla="*/ 131517 w 539574"/>
                <a:gd name="connsiteY8" fmla="*/ 466172 h 555205"/>
                <a:gd name="connsiteX9" fmla="*/ 187302 w 539574"/>
                <a:gd name="connsiteY9" fmla="*/ 461370 h 555205"/>
                <a:gd name="connsiteX10" fmla="*/ 193212 w 539574"/>
                <a:gd name="connsiteY10" fmla="*/ 397827 h 555205"/>
                <a:gd name="connsiteX11" fmla="*/ 248996 w 539574"/>
                <a:gd name="connsiteY11" fmla="*/ 396350 h 555205"/>
                <a:gd name="connsiteX12" fmla="*/ 281137 w 539574"/>
                <a:gd name="connsiteY12" fmla="*/ 364948 h 555205"/>
                <a:gd name="connsiteX13" fmla="*/ 526343 w 539574"/>
                <a:gd name="connsiteY13" fmla="*/ 258437 h 555205"/>
                <a:gd name="connsiteX14" fmla="*/ 419836 w 539574"/>
                <a:gd name="connsiteY14" fmla="*/ 13231 h 555205"/>
                <a:gd name="connsiteX15" fmla="*/ 387164 w 539574"/>
                <a:gd name="connsiteY15" fmla="*/ 3644 h 555205"/>
                <a:gd name="connsiteX16" fmla="*/ 375342 w 539574"/>
                <a:gd name="connsiteY16" fmla="*/ 197596 h 555205"/>
                <a:gd name="connsiteX17" fmla="*/ 329519 w 539574"/>
                <a:gd name="connsiteY17" fmla="*/ 129247 h 555205"/>
                <a:gd name="connsiteX18" fmla="*/ 397866 w 539574"/>
                <a:gd name="connsiteY18" fmla="*/ 83427 h 555205"/>
                <a:gd name="connsiteX19" fmla="*/ 443690 w 539574"/>
                <a:gd name="connsiteY19" fmla="*/ 151772 h 555205"/>
                <a:gd name="connsiteX20" fmla="*/ 443687 w 539574"/>
                <a:gd name="connsiteY20" fmla="*/ 151786 h 555205"/>
                <a:gd name="connsiteX21" fmla="*/ 375342 w 539574"/>
                <a:gd name="connsiteY21" fmla="*/ 197596 h 55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574" h="555205">
                  <a:moveTo>
                    <a:pt x="387164" y="3644"/>
                  </a:moveTo>
                  <a:cubicBezTo>
                    <a:pt x="284876" y="-16645"/>
                    <a:pt x="185508" y="49827"/>
                    <a:pt x="165217" y="152111"/>
                  </a:cubicBezTo>
                  <a:cubicBezTo>
                    <a:pt x="165190" y="152252"/>
                    <a:pt x="165163" y="152388"/>
                    <a:pt x="165136" y="152525"/>
                  </a:cubicBezTo>
                  <a:cubicBezTo>
                    <a:pt x="157289" y="191142"/>
                    <a:pt x="161947" y="231258"/>
                    <a:pt x="178435" y="267049"/>
                  </a:cubicBezTo>
                  <a:lnTo>
                    <a:pt x="0" y="456198"/>
                  </a:lnTo>
                  <a:lnTo>
                    <a:pt x="8127" y="555205"/>
                  </a:lnTo>
                  <a:lnTo>
                    <a:pt x="106766" y="554097"/>
                  </a:lnTo>
                  <a:lnTo>
                    <a:pt x="128562" y="527498"/>
                  </a:lnTo>
                  <a:lnTo>
                    <a:pt x="131517" y="466172"/>
                  </a:lnTo>
                  <a:lnTo>
                    <a:pt x="187302" y="461370"/>
                  </a:lnTo>
                  <a:lnTo>
                    <a:pt x="193212" y="397827"/>
                  </a:lnTo>
                  <a:lnTo>
                    <a:pt x="248996" y="396350"/>
                  </a:lnTo>
                  <a:lnTo>
                    <a:pt x="281137" y="364948"/>
                  </a:lnTo>
                  <a:cubicBezTo>
                    <a:pt x="378260" y="403247"/>
                    <a:pt x="488044" y="355565"/>
                    <a:pt x="526343" y="258437"/>
                  </a:cubicBezTo>
                  <a:cubicBezTo>
                    <a:pt x="564646" y="161314"/>
                    <a:pt x="516960" y="51534"/>
                    <a:pt x="419836" y="13231"/>
                  </a:cubicBezTo>
                  <a:cubicBezTo>
                    <a:pt x="409256" y="9060"/>
                    <a:pt x="398320" y="5850"/>
                    <a:pt x="387164" y="3644"/>
                  </a:cubicBezTo>
                  <a:close/>
                  <a:moveTo>
                    <a:pt x="375342" y="197596"/>
                  </a:moveTo>
                  <a:cubicBezTo>
                    <a:pt x="343815" y="191375"/>
                    <a:pt x="323299" y="160775"/>
                    <a:pt x="329519" y="129247"/>
                  </a:cubicBezTo>
                  <a:cubicBezTo>
                    <a:pt x="335739" y="97720"/>
                    <a:pt x="366339" y="77206"/>
                    <a:pt x="397866" y="83427"/>
                  </a:cubicBezTo>
                  <a:cubicBezTo>
                    <a:pt x="429393" y="89644"/>
                    <a:pt x="449908" y="120244"/>
                    <a:pt x="443690" y="151772"/>
                  </a:cubicBezTo>
                  <a:cubicBezTo>
                    <a:pt x="443687" y="151779"/>
                    <a:pt x="443687" y="151783"/>
                    <a:pt x="443687" y="151786"/>
                  </a:cubicBezTo>
                  <a:cubicBezTo>
                    <a:pt x="437351" y="183232"/>
                    <a:pt x="406840" y="203684"/>
                    <a:pt x="375342" y="197596"/>
                  </a:cubicBezTo>
                  <a:close/>
                </a:path>
              </a:pathLst>
            </a:custGeom>
            <a:noFill/>
            <a:ln w="25625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63357D8-A977-4B48-BBD1-D3DCA9909FA1}"/>
                </a:ext>
              </a:extLst>
            </p:cNvPr>
            <p:cNvSpPr/>
            <p:nvPr/>
          </p:nvSpPr>
          <p:spPr>
            <a:xfrm>
              <a:off x="3579859" y="3597746"/>
              <a:ext cx="200970" cy="163657"/>
            </a:xfrm>
            <a:custGeom>
              <a:avLst/>
              <a:gdLst>
                <a:gd name="connsiteX0" fmla="*/ 200970 w 200970"/>
                <a:gd name="connsiteY0" fmla="*/ 103441 h 163657"/>
                <a:gd name="connsiteX1" fmla="*/ 200970 w 200970"/>
                <a:gd name="connsiteY1" fmla="*/ 163658 h 163657"/>
                <a:gd name="connsiteX2" fmla="*/ 0 w 200970"/>
                <a:gd name="connsiteY2" fmla="*/ 47657 h 163657"/>
                <a:gd name="connsiteX3" fmla="*/ 21796 w 200970"/>
                <a:gd name="connsiteY3" fmla="*/ 0 h 163657"/>
                <a:gd name="connsiteX4" fmla="*/ 200970 w 200970"/>
                <a:gd name="connsiteY4" fmla="*/ 103441 h 16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70" h="163657">
                  <a:moveTo>
                    <a:pt x="200970" y="103441"/>
                  </a:moveTo>
                  <a:lnTo>
                    <a:pt x="200970" y="163658"/>
                  </a:lnTo>
                  <a:lnTo>
                    <a:pt x="0" y="47657"/>
                  </a:lnTo>
                  <a:lnTo>
                    <a:pt x="21796" y="0"/>
                  </a:lnTo>
                  <a:lnTo>
                    <a:pt x="200970" y="103441"/>
                  </a:lnTo>
                  <a:close/>
                </a:path>
              </a:pathLst>
            </a:custGeom>
            <a:solidFill>
              <a:srgbClr val="F05A0A"/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B6376B0-2B3E-453F-A965-03139353D9BF}"/>
              </a:ext>
            </a:extLst>
          </p:cNvPr>
          <p:cNvSpPr txBox="1"/>
          <p:nvPr/>
        </p:nvSpPr>
        <p:spPr>
          <a:xfrm>
            <a:off x="1985281" y="2167342"/>
            <a:ext cx="2253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bis 4 Benutzer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21DB77B-508C-4B48-806F-F6EA0276C247}"/>
              </a:ext>
            </a:extLst>
          </p:cNvPr>
          <p:cNvSpPr txBox="1"/>
          <p:nvPr/>
        </p:nvSpPr>
        <p:spPr>
          <a:xfrm>
            <a:off x="1924179" y="2698809"/>
            <a:ext cx="2376003" cy="936000"/>
          </a:xfrm>
          <a:prstGeom prst="rect">
            <a:avLst/>
          </a:prstGeom>
          <a:solidFill>
            <a:srgbClr val="434343"/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39€ mtl. </a:t>
            </a:r>
            <a:b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Benutzer*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(jährliche Zahlung)</a:t>
            </a:r>
          </a:p>
        </p:txBody>
      </p:sp>
      <p:sp>
        <p:nvSpPr>
          <p:cNvPr id="75" name="Rechteck 74">
            <a:hlinkClick r:id="rId2"/>
            <a:extLst>
              <a:ext uri="{FF2B5EF4-FFF2-40B4-BE49-F238E27FC236}">
                <a16:creationId xmlns:a16="http://schemas.microsoft.com/office/drawing/2014/main" id="{5540AC26-D6AF-4E4A-B15D-2FB99D5C22FE}"/>
              </a:ext>
            </a:extLst>
          </p:cNvPr>
          <p:cNvSpPr/>
          <p:nvPr/>
        </p:nvSpPr>
        <p:spPr>
          <a:xfrm>
            <a:off x="3567113" y="5807124"/>
            <a:ext cx="5091112" cy="468325"/>
          </a:xfrm>
          <a:prstGeom prst="rect">
            <a:avLst/>
          </a:prstGeom>
          <a:solidFill>
            <a:srgbClr val="F05A0A"/>
          </a:solidFill>
          <a:ln>
            <a:solidFill>
              <a:srgbClr val="F05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 Premium-Abo 30 Tage kostenfrei testen!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A7BA4C3-AD30-4E03-8C98-09F5CC89E802}"/>
              </a:ext>
            </a:extLst>
          </p:cNvPr>
          <p:cNvSpPr/>
          <p:nvPr/>
        </p:nvSpPr>
        <p:spPr>
          <a:xfrm>
            <a:off x="7861424" y="1922132"/>
            <a:ext cx="2340000" cy="3507589"/>
          </a:xfrm>
          <a:prstGeom prst="rect">
            <a:avLst/>
          </a:prstGeom>
          <a:solidFill>
            <a:srgbClr val="242424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afik 5">
            <a:extLst>
              <a:ext uri="{FF2B5EF4-FFF2-40B4-BE49-F238E27FC236}">
                <a16:creationId xmlns:a16="http://schemas.microsoft.com/office/drawing/2014/main" id="{01D88F87-437A-4F98-B877-A698F163514B}"/>
              </a:ext>
            </a:extLst>
          </p:cNvPr>
          <p:cNvGrpSpPr/>
          <p:nvPr/>
        </p:nvGrpSpPr>
        <p:grpSpPr>
          <a:xfrm>
            <a:off x="8094387" y="3903614"/>
            <a:ext cx="1877406" cy="1279033"/>
            <a:chOff x="7153865" y="2875900"/>
            <a:chExt cx="1877406" cy="1279033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486B35B-E24D-4207-B837-416D5A12BAE7}"/>
                </a:ext>
              </a:extLst>
            </p:cNvPr>
            <p:cNvSpPr/>
            <p:nvPr/>
          </p:nvSpPr>
          <p:spPr>
            <a:xfrm>
              <a:off x="8323310" y="3569452"/>
              <a:ext cx="91765" cy="82285"/>
            </a:xfrm>
            <a:custGeom>
              <a:avLst/>
              <a:gdLst>
                <a:gd name="connsiteX0" fmla="*/ 91387 w 91765"/>
                <a:gd name="connsiteY0" fmla="*/ 36403 h 82285"/>
                <a:gd name="connsiteX1" fmla="*/ 53467 w 91765"/>
                <a:gd name="connsiteY1" fmla="*/ 0 h 82285"/>
                <a:gd name="connsiteX2" fmla="*/ 3034 w 91765"/>
                <a:gd name="connsiteY2" fmla="*/ 29198 h 82285"/>
                <a:gd name="connsiteX3" fmla="*/ 758 w 91765"/>
                <a:gd name="connsiteY3" fmla="*/ 54604 h 82285"/>
                <a:gd name="connsiteX4" fmla="*/ 18202 w 91765"/>
                <a:gd name="connsiteY4" fmla="*/ 82286 h 82285"/>
                <a:gd name="connsiteX5" fmla="*/ 91766 w 91765"/>
                <a:gd name="connsiteY5" fmla="*/ 39816 h 82285"/>
                <a:gd name="connsiteX6" fmla="*/ 91387 w 91765"/>
                <a:gd name="connsiteY6" fmla="*/ 36403 h 8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5" h="82285">
                  <a:moveTo>
                    <a:pt x="91387" y="36403"/>
                  </a:moveTo>
                  <a:cubicBezTo>
                    <a:pt x="87595" y="17064"/>
                    <a:pt x="72048" y="3034"/>
                    <a:pt x="53467" y="0"/>
                  </a:cubicBezTo>
                  <a:lnTo>
                    <a:pt x="3034" y="29198"/>
                  </a:lnTo>
                  <a:cubicBezTo>
                    <a:pt x="0" y="37161"/>
                    <a:pt x="-758" y="45504"/>
                    <a:pt x="758" y="54604"/>
                  </a:cubicBezTo>
                  <a:cubicBezTo>
                    <a:pt x="3034" y="65980"/>
                    <a:pt x="9480" y="75840"/>
                    <a:pt x="18202" y="82286"/>
                  </a:cubicBezTo>
                  <a:lnTo>
                    <a:pt x="91766" y="39816"/>
                  </a:lnTo>
                  <a:cubicBezTo>
                    <a:pt x="91387" y="38299"/>
                    <a:pt x="91387" y="37161"/>
                    <a:pt x="91387" y="36403"/>
                  </a:cubicBezTo>
                  <a:close/>
                </a:path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3E3055A-BF52-4FB0-B1C4-982CB5A90F66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1228BF11-6EE1-4431-A670-DFFC258B5BCF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25849DC3-7208-4559-8FBB-2FEE6B9A3BF8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50720DF-685D-435E-ABE1-3F45C6C1EABD}"/>
                </a:ext>
              </a:extLst>
            </p:cNvPr>
            <p:cNvSpPr/>
            <p:nvPr/>
          </p:nvSpPr>
          <p:spPr>
            <a:xfrm>
              <a:off x="7710147" y="2883483"/>
              <a:ext cx="787593" cy="575242"/>
            </a:xfrm>
            <a:custGeom>
              <a:avLst/>
              <a:gdLst>
                <a:gd name="connsiteX0" fmla="*/ 731093 w 787593"/>
                <a:gd name="connsiteY0" fmla="*/ 257475 h 575242"/>
                <a:gd name="connsiteX1" fmla="*/ 731093 w 787593"/>
                <a:gd name="connsiteY1" fmla="*/ 257475 h 575242"/>
                <a:gd name="connsiteX2" fmla="*/ 734127 w 787593"/>
                <a:gd name="connsiteY2" fmla="*/ 377681 h 575242"/>
                <a:gd name="connsiteX3" fmla="*/ 787593 w 787593"/>
                <a:gd name="connsiteY3" fmla="*/ 371993 h 575242"/>
                <a:gd name="connsiteX4" fmla="*/ 784560 w 787593"/>
                <a:gd name="connsiteY4" fmla="*/ 226381 h 575242"/>
                <a:gd name="connsiteX5" fmla="*/ 392470 w 787593"/>
                <a:gd name="connsiteY5" fmla="*/ 0 h 575242"/>
                <a:gd name="connsiteX6" fmla="*/ 0 w 787593"/>
                <a:gd name="connsiteY6" fmla="*/ 226381 h 575242"/>
                <a:gd name="connsiteX7" fmla="*/ 0 w 787593"/>
                <a:gd name="connsiteY7" fmla="*/ 575243 h 575242"/>
                <a:gd name="connsiteX8" fmla="*/ 53467 w 787593"/>
                <a:gd name="connsiteY8" fmla="*/ 565763 h 575242"/>
                <a:gd name="connsiteX9" fmla="*/ 53467 w 787593"/>
                <a:gd name="connsiteY9" fmla="*/ 257475 h 575242"/>
                <a:gd name="connsiteX10" fmla="*/ 53467 w 787593"/>
                <a:gd name="connsiteY10" fmla="*/ 257475 h 575242"/>
                <a:gd name="connsiteX11" fmla="*/ 53467 w 787593"/>
                <a:gd name="connsiteY11" fmla="*/ 257475 h 575242"/>
                <a:gd name="connsiteX12" fmla="*/ 392090 w 787593"/>
                <a:gd name="connsiteY12" fmla="*/ 61809 h 575242"/>
                <a:gd name="connsiteX13" fmla="*/ 731093 w 787593"/>
                <a:gd name="connsiteY13" fmla="*/ 257475 h 5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593" h="575242">
                  <a:moveTo>
                    <a:pt x="731093" y="257475"/>
                  </a:moveTo>
                  <a:lnTo>
                    <a:pt x="731093" y="257475"/>
                  </a:lnTo>
                  <a:lnTo>
                    <a:pt x="734127" y="377681"/>
                  </a:lnTo>
                  <a:cubicBezTo>
                    <a:pt x="751570" y="373131"/>
                    <a:pt x="769771" y="371235"/>
                    <a:pt x="787593" y="371993"/>
                  </a:cubicBezTo>
                  <a:lnTo>
                    <a:pt x="784560" y="226381"/>
                  </a:lnTo>
                  <a:lnTo>
                    <a:pt x="392470" y="0"/>
                  </a:lnTo>
                  <a:lnTo>
                    <a:pt x="0" y="226381"/>
                  </a:lnTo>
                  <a:lnTo>
                    <a:pt x="0" y="575243"/>
                  </a:lnTo>
                  <a:cubicBezTo>
                    <a:pt x="17443" y="569555"/>
                    <a:pt x="35265" y="566521"/>
                    <a:pt x="53467" y="565763"/>
                  </a:cubicBezTo>
                  <a:lnTo>
                    <a:pt x="53467" y="257475"/>
                  </a:lnTo>
                  <a:lnTo>
                    <a:pt x="53467" y="257475"/>
                  </a:lnTo>
                  <a:lnTo>
                    <a:pt x="53467" y="257475"/>
                  </a:lnTo>
                  <a:lnTo>
                    <a:pt x="392090" y="61809"/>
                  </a:lnTo>
                  <a:lnTo>
                    <a:pt x="731093" y="257475"/>
                  </a:lnTo>
                  <a:close/>
                </a:path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6998C4CE-A9F2-457C-A7A4-51A6F494873E}"/>
                </a:ext>
              </a:extLst>
            </p:cNvPr>
            <p:cNvSpPr/>
            <p:nvPr/>
          </p:nvSpPr>
          <p:spPr>
            <a:xfrm>
              <a:off x="7630137" y="3583162"/>
              <a:ext cx="556103" cy="571771"/>
            </a:xfrm>
            <a:custGeom>
              <a:avLst/>
              <a:gdLst>
                <a:gd name="connsiteX0" fmla="*/ 398916 w 556103"/>
                <a:gd name="connsiteY0" fmla="*/ 3733 h 571771"/>
                <a:gd name="connsiteX1" fmla="*/ 170260 w 556103"/>
                <a:gd name="connsiteY1" fmla="*/ 156929 h 571771"/>
                <a:gd name="connsiteX2" fmla="*/ 183911 w 556103"/>
                <a:gd name="connsiteY2" fmla="*/ 274860 h 571771"/>
                <a:gd name="connsiteX3" fmla="*/ 0 w 556103"/>
                <a:gd name="connsiteY3" fmla="*/ 469767 h 571771"/>
                <a:gd name="connsiteX4" fmla="*/ 8342 w 556103"/>
                <a:gd name="connsiteY4" fmla="*/ 571771 h 571771"/>
                <a:gd name="connsiteX5" fmla="*/ 109967 w 556103"/>
                <a:gd name="connsiteY5" fmla="*/ 570634 h 571771"/>
                <a:gd name="connsiteX6" fmla="*/ 132340 w 556103"/>
                <a:gd name="connsiteY6" fmla="*/ 542953 h 571771"/>
                <a:gd name="connsiteX7" fmla="*/ 135374 w 556103"/>
                <a:gd name="connsiteY7" fmla="*/ 479626 h 571771"/>
                <a:gd name="connsiteX8" fmla="*/ 192632 w 556103"/>
                <a:gd name="connsiteY8" fmla="*/ 474697 h 571771"/>
                <a:gd name="connsiteX9" fmla="*/ 199079 w 556103"/>
                <a:gd name="connsiteY9" fmla="*/ 409475 h 571771"/>
                <a:gd name="connsiteX10" fmla="*/ 256717 w 556103"/>
                <a:gd name="connsiteY10" fmla="*/ 407958 h 571771"/>
                <a:gd name="connsiteX11" fmla="*/ 290086 w 556103"/>
                <a:gd name="connsiteY11" fmla="*/ 375726 h 571771"/>
                <a:gd name="connsiteX12" fmla="*/ 323835 w 556103"/>
                <a:gd name="connsiteY12" fmla="*/ 385585 h 571771"/>
                <a:gd name="connsiteX13" fmla="*/ 552491 w 556103"/>
                <a:gd name="connsiteY13" fmla="*/ 232390 h 571771"/>
                <a:gd name="connsiteX14" fmla="*/ 398916 w 556103"/>
                <a:gd name="connsiteY14" fmla="*/ 3733 h 57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6103" h="571771">
                  <a:moveTo>
                    <a:pt x="398916" y="3733"/>
                  </a:moveTo>
                  <a:cubicBezTo>
                    <a:pt x="293499" y="-17123"/>
                    <a:pt x="191116" y="51512"/>
                    <a:pt x="170260" y="156929"/>
                  </a:cubicBezTo>
                  <a:cubicBezTo>
                    <a:pt x="161917" y="198262"/>
                    <a:pt x="167605" y="239215"/>
                    <a:pt x="183911" y="274860"/>
                  </a:cubicBezTo>
                  <a:lnTo>
                    <a:pt x="0" y="469767"/>
                  </a:lnTo>
                  <a:lnTo>
                    <a:pt x="8342" y="571771"/>
                  </a:lnTo>
                  <a:lnTo>
                    <a:pt x="109967" y="570634"/>
                  </a:lnTo>
                  <a:lnTo>
                    <a:pt x="132340" y="542953"/>
                  </a:lnTo>
                  <a:lnTo>
                    <a:pt x="135374" y="479626"/>
                  </a:lnTo>
                  <a:lnTo>
                    <a:pt x="192632" y="474697"/>
                  </a:lnTo>
                  <a:lnTo>
                    <a:pt x="199079" y="409475"/>
                  </a:lnTo>
                  <a:lnTo>
                    <a:pt x="256717" y="407958"/>
                  </a:lnTo>
                  <a:lnTo>
                    <a:pt x="290086" y="375726"/>
                  </a:lnTo>
                  <a:cubicBezTo>
                    <a:pt x="300704" y="379898"/>
                    <a:pt x="312080" y="383310"/>
                    <a:pt x="323835" y="385585"/>
                  </a:cubicBezTo>
                  <a:cubicBezTo>
                    <a:pt x="429252" y="406441"/>
                    <a:pt x="531635" y="337807"/>
                    <a:pt x="552491" y="232390"/>
                  </a:cubicBezTo>
                  <a:cubicBezTo>
                    <a:pt x="572968" y="126973"/>
                    <a:pt x="504333" y="24589"/>
                    <a:pt x="398916" y="3733"/>
                  </a:cubicBezTo>
                  <a:close/>
                </a:path>
              </a:pathLst>
            </a:custGeom>
            <a:noFill/>
            <a:ln w="26537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E06D5237-1143-4D26-8E93-89474A385B78}"/>
                </a:ext>
              </a:extLst>
            </p:cNvPr>
            <p:cNvSpPr/>
            <p:nvPr/>
          </p:nvSpPr>
          <p:spPr>
            <a:xfrm>
              <a:off x="7968760" y="3668043"/>
              <a:ext cx="119826" cy="119826"/>
            </a:xfrm>
            <a:custGeom>
              <a:avLst/>
              <a:gdLst>
                <a:gd name="connsiteX0" fmla="*/ 119826 w 119826"/>
                <a:gd name="connsiteY0" fmla="*/ 59913 h 119826"/>
                <a:gd name="connsiteX1" fmla="*/ 59913 w 119826"/>
                <a:gd name="connsiteY1" fmla="*/ 119826 h 119826"/>
                <a:gd name="connsiteX2" fmla="*/ 0 w 119826"/>
                <a:gd name="connsiteY2" fmla="*/ 59913 h 119826"/>
                <a:gd name="connsiteX3" fmla="*/ 59913 w 119826"/>
                <a:gd name="connsiteY3" fmla="*/ 0 h 119826"/>
                <a:gd name="connsiteX4" fmla="*/ 119826 w 119826"/>
                <a:gd name="connsiteY4" fmla="*/ 59913 h 11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26" h="119826">
                  <a:moveTo>
                    <a:pt x="119826" y="59913"/>
                  </a:moveTo>
                  <a:cubicBezTo>
                    <a:pt x="119826" y="93002"/>
                    <a:pt x="93002" y="119826"/>
                    <a:pt x="59913" y="119826"/>
                  </a:cubicBezTo>
                  <a:cubicBezTo>
                    <a:pt x="26824" y="119826"/>
                    <a:pt x="0" y="93002"/>
                    <a:pt x="0" y="59913"/>
                  </a:cubicBezTo>
                  <a:cubicBezTo>
                    <a:pt x="0" y="26824"/>
                    <a:pt x="26824" y="0"/>
                    <a:pt x="59913" y="0"/>
                  </a:cubicBezTo>
                  <a:cubicBezTo>
                    <a:pt x="93002" y="0"/>
                    <a:pt x="119826" y="26824"/>
                    <a:pt x="119826" y="59913"/>
                  </a:cubicBezTo>
                  <a:close/>
                </a:path>
              </a:pathLst>
            </a:custGeom>
            <a:noFill/>
            <a:ln w="26537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E4060015-5077-45E9-9B8C-D8D5466F94EA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noFill/>
            <a:ln w="62764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98B97CC-5852-43B2-BA0E-BA448BFBEEA1}"/>
                </a:ext>
              </a:extLst>
            </p:cNvPr>
            <p:cNvSpPr/>
            <p:nvPr/>
          </p:nvSpPr>
          <p:spPr>
            <a:xfrm>
              <a:off x="7453051" y="3519310"/>
              <a:ext cx="574484" cy="505558"/>
            </a:xfrm>
            <a:custGeom>
              <a:avLst/>
              <a:gdLst>
                <a:gd name="connsiteX0" fmla="*/ 221451 w 574484"/>
                <a:gd name="connsiteY0" fmla="*/ 367910 h 505558"/>
                <a:gd name="connsiteX1" fmla="*/ 277952 w 574484"/>
                <a:gd name="connsiteY1" fmla="*/ 379286 h 505558"/>
                <a:gd name="connsiteX2" fmla="*/ 317388 w 574484"/>
                <a:gd name="connsiteY2" fmla="*/ 355397 h 505558"/>
                <a:gd name="connsiteX3" fmla="*/ 335211 w 574484"/>
                <a:gd name="connsiteY3" fmla="*/ 366393 h 505558"/>
                <a:gd name="connsiteX4" fmla="*/ 360996 w 574484"/>
                <a:gd name="connsiteY4" fmla="*/ 339091 h 505558"/>
                <a:gd name="connsiteX5" fmla="*/ 347345 w 574484"/>
                <a:gd name="connsiteY5" fmla="*/ 221161 h 505558"/>
                <a:gd name="connsiteX6" fmla="*/ 574484 w 574484"/>
                <a:gd name="connsiteY6" fmla="*/ 67586 h 505558"/>
                <a:gd name="connsiteX7" fmla="*/ 505850 w 574484"/>
                <a:gd name="connsiteY7" fmla="*/ 16773 h 505558"/>
                <a:gd name="connsiteX8" fmla="*/ 249133 w 574484"/>
                <a:gd name="connsiteY8" fmla="*/ 115744 h 505558"/>
                <a:gd name="connsiteX9" fmla="*/ 236619 w 574484"/>
                <a:gd name="connsiteY9" fmla="*/ 234053 h 505558"/>
                <a:gd name="connsiteX10" fmla="*/ 14409 w 574484"/>
                <a:gd name="connsiteY10" fmla="*/ 383836 h 505558"/>
                <a:gd name="connsiteX11" fmla="*/ 0 w 574484"/>
                <a:gd name="connsiteY11" fmla="*/ 485082 h 505558"/>
                <a:gd name="connsiteX12" fmla="*/ 98971 w 574484"/>
                <a:gd name="connsiteY12" fmla="*/ 505559 h 505558"/>
                <a:gd name="connsiteX13" fmla="*/ 126652 w 574484"/>
                <a:gd name="connsiteY13" fmla="*/ 483565 h 505558"/>
                <a:gd name="connsiteX14" fmla="*/ 143716 w 574484"/>
                <a:gd name="connsiteY14" fmla="*/ 422515 h 505558"/>
                <a:gd name="connsiteX15" fmla="*/ 200975 w 574484"/>
                <a:gd name="connsiteY15" fmla="*/ 430098 h 505558"/>
                <a:gd name="connsiteX16" fmla="*/ 221451 w 574484"/>
                <a:gd name="connsiteY16" fmla="*/ 367910 h 5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4484" h="505558">
                  <a:moveTo>
                    <a:pt x="221451" y="367910"/>
                  </a:moveTo>
                  <a:lnTo>
                    <a:pt x="277952" y="379286"/>
                  </a:lnTo>
                  <a:lnTo>
                    <a:pt x="317388" y="355397"/>
                  </a:lnTo>
                  <a:cubicBezTo>
                    <a:pt x="323076" y="359188"/>
                    <a:pt x="329144" y="362980"/>
                    <a:pt x="335211" y="366393"/>
                  </a:cubicBezTo>
                  <a:lnTo>
                    <a:pt x="360996" y="339091"/>
                  </a:lnTo>
                  <a:cubicBezTo>
                    <a:pt x="344691" y="303446"/>
                    <a:pt x="339003" y="262493"/>
                    <a:pt x="347345" y="221161"/>
                  </a:cubicBezTo>
                  <a:cubicBezTo>
                    <a:pt x="368201" y="116123"/>
                    <a:pt x="469447" y="47867"/>
                    <a:pt x="574484" y="67586"/>
                  </a:cubicBezTo>
                  <a:cubicBezTo>
                    <a:pt x="556283" y="46350"/>
                    <a:pt x="533152" y="28907"/>
                    <a:pt x="505850" y="16773"/>
                  </a:cubicBezTo>
                  <a:cubicBezTo>
                    <a:pt x="407637" y="-26835"/>
                    <a:pt x="292741" y="17531"/>
                    <a:pt x="249133" y="115744"/>
                  </a:cubicBezTo>
                  <a:cubicBezTo>
                    <a:pt x="232069" y="154422"/>
                    <a:pt x="228656" y="195375"/>
                    <a:pt x="236619" y="234053"/>
                  </a:cubicBezTo>
                  <a:lnTo>
                    <a:pt x="14409" y="383836"/>
                  </a:lnTo>
                  <a:lnTo>
                    <a:pt x="0" y="485082"/>
                  </a:lnTo>
                  <a:lnTo>
                    <a:pt x="98971" y="505559"/>
                  </a:lnTo>
                  <a:lnTo>
                    <a:pt x="126652" y="483565"/>
                  </a:lnTo>
                  <a:lnTo>
                    <a:pt x="143716" y="422515"/>
                  </a:lnTo>
                  <a:lnTo>
                    <a:pt x="200975" y="430098"/>
                  </a:lnTo>
                  <a:lnTo>
                    <a:pt x="221451" y="367910"/>
                  </a:lnTo>
                  <a:close/>
                </a:path>
              </a:pathLst>
            </a:custGeom>
            <a:noFill/>
            <a:ln w="26537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EF9FF7CE-AF4F-47A1-BE96-130375F6C0CF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noFill/>
            <a:ln w="62764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47A136F-A8EA-4AA1-8DC7-348EBC04652F}"/>
                </a:ext>
              </a:extLst>
            </p:cNvPr>
            <p:cNvSpPr/>
            <p:nvPr/>
          </p:nvSpPr>
          <p:spPr>
            <a:xfrm>
              <a:off x="7763993" y="3140959"/>
              <a:ext cx="3791" cy="3791"/>
            </a:xfrm>
            <a:custGeom>
              <a:avLst/>
              <a:gdLst>
                <a:gd name="connsiteX0" fmla="*/ 0 w 3791"/>
                <a:gd name="connsiteY0" fmla="*/ 0 h 3791"/>
                <a:gd name="connsiteX1" fmla="*/ 0 w 3791"/>
                <a:gd name="connsiteY1" fmla="*/ 0 h 3791"/>
                <a:gd name="connsiteX2" fmla="*/ 0 w 3791"/>
                <a:gd name="connsiteY2" fmla="*/ 0 h 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1" h="379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625C5546-678C-481B-BD07-64160E20D021}"/>
                </a:ext>
              </a:extLst>
            </p:cNvPr>
            <p:cNvSpPr/>
            <p:nvPr/>
          </p:nvSpPr>
          <p:spPr>
            <a:xfrm>
              <a:off x="7295305" y="3449536"/>
              <a:ext cx="627951" cy="437304"/>
            </a:xfrm>
            <a:custGeom>
              <a:avLst/>
              <a:gdLst>
                <a:gd name="connsiteX0" fmla="*/ 240032 w 627951"/>
                <a:gd name="connsiteY0" fmla="*/ 325821 h 437304"/>
                <a:gd name="connsiteX1" fmla="*/ 293499 w 627951"/>
                <a:gd name="connsiteY1" fmla="*/ 347435 h 437304"/>
                <a:gd name="connsiteX2" fmla="*/ 336727 w 627951"/>
                <a:gd name="connsiteY2" fmla="*/ 331509 h 437304"/>
                <a:gd name="connsiteX3" fmla="*/ 343174 w 627951"/>
                <a:gd name="connsiteY3" fmla="*/ 337576 h 437304"/>
                <a:gd name="connsiteX4" fmla="*/ 393986 w 627951"/>
                <a:gd name="connsiteY4" fmla="*/ 303448 h 437304"/>
                <a:gd name="connsiteX5" fmla="*/ 406500 w 627951"/>
                <a:gd name="connsiteY5" fmla="*/ 185138 h 437304"/>
                <a:gd name="connsiteX6" fmla="*/ 627951 w 627951"/>
                <a:gd name="connsiteY6" fmla="*/ 74413 h 437304"/>
                <a:gd name="connsiteX7" fmla="*/ 586240 w 627951"/>
                <a:gd name="connsiteY7" fmla="*/ 34976 h 437304"/>
                <a:gd name="connsiteX8" fmla="*/ 315113 w 627951"/>
                <a:gd name="connsiteY8" fmla="*/ 83134 h 437304"/>
                <a:gd name="connsiteX9" fmla="*/ 280227 w 627951"/>
                <a:gd name="connsiteY9" fmla="*/ 196894 h 437304"/>
                <a:gd name="connsiteX10" fmla="*/ 33369 w 627951"/>
                <a:gd name="connsiteY10" fmla="*/ 301552 h 437304"/>
                <a:gd name="connsiteX11" fmla="*/ 0 w 627951"/>
                <a:gd name="connsiteY11" fmla="*/ 398247 h 437304"/>
                <a:gd name="connsiteX12" fmla="*/ 93662 w 627951"/>
                <a:gd name="connsiteY12" fmla="*/ 437305 h 437304"/>
                <a:gd name="connsiteX13" fmla="*/ 125135 w 627951"/>
                <a:gd name="connsiteY13" fmla="*/ 420999 h 437304"/>
                <a:gd name="connsiteX14" fmla="*/ 153575 w 627951"/>
                <a:gd name="connsiteY14" fmla="*/ 364499 h 437304"/>
                <a:gd name="connsiteX15" fmla="*/ 208179 w 627951"/>
                <a:gd name="connsiteY15" fmla="*/ 383080 h 437304"/>
                <a:gd name="connsiteX16" fmla="*/ 240032 w 627951"/>
                <a:gd name="connsiteY16" fmla="*/ 325821 h 43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951" h="437304">
                  <a:moveTo>
                    <a:pt x="240032" y="325821"/>
                  </a:moveTo>
                  <a:lnTo>
                    <a:pt x="293499" y="347435"/>
                  </a:lnTo>
                  <a:lnTo>
                    <a:pt x="336727" y="331509"/>
                  </a:lnTo>
                  <a:cubicBezTo>
                    <a:pt x="339003" y="333784"/>
                    <a:pt x="340899" y="335680"/>
                    <a:pt x="343174" y="337576"/>
                  </a:cubicBezTo>
                  <a:lnTo>
                    <a:pt x="393986" y="303448"/>
                  </a:lnTo>
                  <a:cubicBezTo>
                    <a:pt x="386023" y="265149"/>
                    <a:pt x="389436" y="223817"/>
                    <a:pt x="406500" y="185138"/>
                  </a:cubicBezTo>
                  <a:cubicBezTo>
                    <a:pt x="444799" y="98681"/>
                    <a:pt x="538840" y="53936"/>
                    <a:pt x="627951" y="74413"/>
                  </a:cubicBezTo>
                  <a:cubicBezTo>
                    <a:pt x="616196" y="59624"/>
                    <a:pt x="602166" y="46352"/>
                    <a:pt x="586240" y="34976"/>
                  </a:cubicBezTo>
                  <a:cubicBezTo>
                    <a:pt x="497886" y="-26454"/>
                    <a:pt x="376922" y="-4840"/>
                    <a:pt x="315113" y="83134"/>
                  </a:cubicBezTo>
                  <a:cubicBezTo>
                    <a:pt x="290845" y="117641"/>
                    <a:pt x="279848" y="157457"/>
                    <a:pt x="280227" y="196894"/>
                  </a:cubicBezTo>
                  <a:lnTo>
                    <a:pt x="33369" y="301552"/>
                  </a:lnTo>
                  <a:lnTo>
                    <a:pt x="0" y="398247"/>
                  </a:lnTo>
                  <a:lnTo>
                    <a:pt x="93662" y="437305"/>
                  </a:lnTo>
                  <a:lnTo>
                    <a:pt x="125135" y="420999"/>
                  </a:lnTo>
                  <a:lnTo>
                    <a:pt x="153575" y="364499"/>
                  </a:lnTo>
                  <a:lnTo>
                    <a:pt x="208179" y="383080"/>
                  </a:lnTo>
                  <a:lnTo>
                    <a:pt x="240032" y="325821"/>
                  </a:lnTo>
                  <a:close/>
                </a:path>
              </a:pathLst>
            </a:custGeom>
            <a:noFill/>
            <a:ln w="26537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2BC7FFB4-2EC2-4CAA-B633-D809B96DA776}"/>
                </a:ext>
              </a:extLst>
            </p:cNvPr>
            <p:cNvSpPr/>
            <p:nvPr/>
          </p:nvSpPr>
          <p:spPr>
            <a:xfrm>
              <a:off x="8270981" y="3376838"/>
              <a:ext cx="705307" cy="306752"/>
            </a:xfrm>
            <a:custGeom>
              <a:avLst/>
              <a:gdLst>
                <a:gd name="connsiteX0" fmla="*/ 454658 w 705307"/>
                <a:gd name="connsiteY0" fmla="*/ 246460 h 306752"/>
                <a:gd name="connsiteX1" fmla="*/ 410671 w 705307"/>
                <a:gd name="connsiteY1" fmla="*/ 283622 h 306752"/>
                <a:gd name="connsiteX2" fmla="*/ 364409 w 705307"/>
                <a:gd name="connsiteY2" fmla="*/ 281726 h 306752"/>
                <a:gd name="connsiteX3" fmla="*/ 354171 w 705307"/>
                <a:gd name="connsiteY3" fmla="*/ 299927 h 306752"/>
                <a:gd name="connsiteX4" fmla="*/ 318526 w 705307"/>
                <a:gd name="connsiteY4" fmla="*/ 288551 h 306752"/>
                <a:gd name="connsiteX5" fmla="*/ 273022 w 705307"/>
                <a:gd name="connsiteY5" fmla="*/ 178963 h 306752"/>
                <a:gd name="connsiteX6" fmla="*/ 0 w 705307"/>
                <a:gd name="connsiteY6" fmla="*/ 155453 h 306752"/>
                <a:gd name="connsiteX7" fmla="*/ 35265 w 705307"/>
                <a:gd name="connsiteY7" fmla="*/ 77717 h 306752"/>
                <a:gd name="connsiteX8" fmla="*/ 307908 w 705307"/>
                <a:gd name="connsiteY8" fmla="*/ 39039 h 306752"/>
                <a:gd name="connsiteX9" fmla="*/ 376543 w 705307"/>
                <a:gd name="connsiteY9" fmla="*/ 136114 h 306752"/>
                <a:gd name="connsiteX10" fmla="*/ 643498 w 705307"/>
                <a:gd name="connsiteY10" fmla="*/ 158486 h 306752"/>
                <a:gd name="connsiteX11" fmla="*/ 705308 w 705307"/>
                <a:gd name="connsiteY11" fmla="*/ 240014 h 306752"/>
                <a:gd name="connsiteX12" fmla="*/ 628330 w 705307"/>
                <a:gd name="connsiteY12" fmla="*/ 306753 h 306752"/>
                <a:gd name="connsiteX13" fmla="*/ 593444 w 705307"/>
                <a:gd name="connsiteY13" fmla="*/ 301065 h 306752"/>
                <a:gd name="connsiteX14" fmla="*/ 548699 w 705307"/>
                <a:gd name="connsiteY14" fmla="*/ 255940 h 306752"/>
                <a:gd name="connsiteX15" fmla="*/ 502437 w 705307"/>
                <a:gd name="connsiteY15" fmla="*/ 290447 h 306752"/>
                <a:gd name="connsiteX16" fmla="*/ 454658 w 705307"/>
                <a:gd name="connsiteY16" fmla="*/ 246460 h 3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307" h="306752">
                  <a:moveTo>
                    <a:pt x="454658" y="246460"/>
                  </a:moveTo>
                  <a:lnTo>
                    <a:pt x="410671" y="283622"/>
                  </a:lnTo>
                  <a:lnTo>
                    <a:pt x="364409" y="281726"/>
                  </a:lnTo>
                  <a:cubicBezTo>
                    <a:pt x="361375" y="287793"/>
                    <a:pt x="357963" y="293860"/>
                    <a:pt x="354171" y="299927"/>
                  </a:cubicBezTo>
                  <a:lnTo>
                    <a:pt x="318526" y="288551"/>
                  </a:lnTo>
                  <a:cubicBezTo>
                    <a:pt x="315113" y="249494"/>
                    <a:pt x="300324" y="210816"/>
                    <a:pt x="273022" y="178963"/>
                  </a:cubicBezTo>
                  <a:cubicBezTo>
                    <a:pt x="203629" y="97436"/>
                    <a:pt x="81907" y="87197"/>
                    <a:pt x="0" y="155453"/>
                  </a:cubicBezTo>
                  <a:cubicBezTo>
                    <a:pt x="5688" y="128151"/>
                    <a:pt x="17064" y="101607"/>
                    <a:pt x="35265" y="77717"/>
                  </a:cubicBezTo>
                  <a:cubicBezTo>
                    <a:pt x="99729" y="-8361"/>
                    <a:pt x="221831" y="-25424"/>
                    <a:pt x="307908" y="39039"/>
                  </a:cubicBezTo>
                  <a:cubicBezTo>
                    <a:pt x="341657" y="64445"/>
                    <a:pt x="364788" y="98573"/>
                    <a:pt x="376543" y="136114"/>
                  </a:cubicBezTo>
                  <a:lnTo>
                    <a:pt x="643498" y="158486"/>
                  </a:lnTo>
                  <a:lnTo>
                    <a:pt x="705308" y="240014"/>
                  </a:lnTo>
                  <a:lnTo>
                    <a:pt x="628330" y="306753"/>
                  </a:lnTo>
                  <a:lnTo>
                    <a:pt x="593444" y="301065"/>
                  </a:lnTo>
                  <a:lnTo>
                    <a:pt x="548699" y="255940"/>
                  </a:lnTo>
                  <a:lnTo>
                    <a:pt x="502437" y="290447"/>
                  </a:lnTo>
                  <a:lnTo>
                    <a:pt x="454658" y="246460"/>
                  </a:lnTo>
                  <a:close/>
                </a:path>
              </a:pathLst>
            </a:custGeom>
            <a:noFill/>
            <a:ln w="26537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0AD57580-9F7A-4A01-8CC3-3C22B4536866}"/>
                </a:ext>
              </a:extLst>
            </p:cNvPr>
            <p:cNvSpPr/>
            <p:nvPr/>
          </p:nvSpPr>
          <p:spPr>
            <a:xfrm>
              <a:off x="8325206" y="3258567"/>
              <a:ext cx="706065" cy="255522"/>
            </a:xfrm>
            <a:custGeom>
              <a:avLst/>
              <a:gdLst>
                <a:gd name="connsiteX0" fmla="*/ 461484 w 706065"/>
                <a:gd name="connsiteY0" fmla="*/ 194472 h 255522"/>
                <a:gd name="connsiteX1" fmla="*/ 425460 w 706065"/>
                <a:gd name="connsiteY1" fmla="*/ 239596 h 255522"/>
                <a:gd name="connsiteX2" fmla="*/ 379577 w 706065"/>
                <a:gd name="connsiteY2" fmla="*/ 246801 h 255522"/>
                <a:gd name="connsiteX3" fmla="*/ 376922 w 706065"/>
                <a:gd name="connsiteY3" fmla="*/ 255523 h 255522"/>
                <a:gd name="connsiteX4" fmla="*/ 315872 w 706065"/>
                <a:gd name="connsiteY4" fmla="*/ 250593 h 255522"/>
                <a:gd name="connsiteX5" fmla="*/ 247237 w 706065"/>
                <a:gd name="connsiteY5" fmla="*/ 153518 h 255522"/>
                <a:gd name="connsiteX6" fmla="*/ 0 w 706065"/>
                <a:gd name="connsiteY6" fmla="*/ 164515 h 255522"/>
                <a:gd name="connsiteX7" fmla="*/ 17443 w 706065"/>
                <a:gd name="connsiteY7" fmla="*/ 109532 h 255522"/>
                <a:gd name="connsiteX8" fmla="*/ 277573 w 706065"/>
                <a:gd name="connsiteY8" fmla="*/ 19662 h 255522"/>
                <a:gd name="connsiteX9" fmla="*/ 363271 w 706065"/>
                <a:gd name="connsiteY9" fmla="*/ 101948 h 255522"/>
                <a:gd name="connsiteX10" fmla="*/ 629847 w 706065"/>
                <a:gd name="connsiteY10" fmla="*/ 72370 h 255522"/>
                <a:gd name="connsiteX11" fmla="*/ 706066 w 706065"/>
                <a:gd name="connsiteY11" fmla="*/ 140626 h 255522"/>
                <a:gd name="connsiteX12" fmla="*/ 643878 w 706065"/>
                <a:gd name="connsiteY12" fmla="*/ 220637 h 255522"/>
                <a:gd name="connsiteX13" fmla="*/ 608612 w 706065"/>
                <a:gd name="connsiteY13" fmla="*/ 221774 h 255522"/>
                <a:gd name="connsiteX14" fmla="*/ 556283 w 706065"/>
                <a:gd name="connsiteY14" fmla="*/ 186129 h 255522"/>
                <a:gd name="connsiteX15" fmla="*/ 517605 w 706065"/>
                <a:gd name="connsiteY15" fmla="*/ 228979 h 255522"/>
                <a:gd name="connsiteX16" fmla="*/ 461484 w 706065"/>
                <a:gd name="connsiteY16" fmla="*/ 194472 h 25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6065" h="255522">
                  <a:moveTo>
                    <a:pt x="461484" y="194472"/>
                  </a:moveTo>
                  <a:lnTo>
                    <a:pt x="425460" y="239596"/>
                  </a:lnTo>
                  <a:lnTo>
                    <a:pt x="379577" y="246801"/>
                  </a:lnTo>
                  <a:cubicBezTo>
                    <a:pt x="378818" y="249835"/>
                    <a:pt x="378060" y="252489"/>
                    <a:pt x="376922" y="255523"/>
                  </a:cubicBezTo>
                  <a:lnTo>
                    <a:pt x="315872" y="250593"/>
                  </a:lnTo>
                  <a:cubicBezTo>
                    <a:pt x="304117" y="213053"/>
                    <a:pt x="280985" y="178925"/>
                    <a:pt x="247237" y="153518"/>
                  </a:cubicBezTo>
                  <a:cubicBezTo>
                    <a:pt x="171397" y="96639"/>
                    <a:pt x="67876" y="103464"/>
                    <a:pt x="0" y="164515"/>
                  </a:cubicBezTo>
                  <a:cubicBezTo>
                    <a:pt x="3034" y="145935"/>
                    <a:pt x="8722" y="127354"/>
                    <a:pt x="17443" y="109532"/>
                  </a:cubicBezTo>
                  <a:cubicBezTo>
                    <a:pt x="64464" y="12836"/>
                    <a:pt x="180877" y="-27359"/>
                    <a:pt x="277573" y="19662"/>
                  </a:cubicBezTo>
                  <a:cubicBezTo>
                    <a:pt x="315492" y="38242"/>
                    <a:pt x="344691" y="67441"/>
                    <a:pt x="363271" y="101948"/>
                  </a:cubicBezTo>
                  <a:lnTo>
                    <a:pt x="629847" y="72370"/>
                  </a:lnTo>
                  <a:lnTo>
                    <a:pt x="706066" y="140626"/>
                  </a:lnTo>
                  <a:lnTo>
                    <a:pt x="643878" y="220637"/>
                  </a:lnTo>
                  <a:lnTo>
                    <a:pt x="608612" y="221774"/>
                  </a:lnTo>
                  <a:lnTo>
                    <a:pt x="556283" y="186129"/>
                  </a:lnTo>
                  <a:lnTo>
                    <a:pt x="517605" y="228979"/>
                  </a:lnTo>
                  <a:lnTo>
                    <a:pt x="461484" y="194472"/>
                  </a:lnTo>
                  <a:close/>
                </a:path>
              </a:pathLst>
            </a:custGeom>
            <a:noFill/>
            <a:ln w="26537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4331B661-5600-4A5C-B008-B603D3C8373C}"/>
                </a:ext>
              </a:extLst>
            </p:cNvPr>
            <p:cNvSpPr/>
            <p:nvPr/>
          </p:nvSpPr>
          <p:spPr>
            <a:xfrm>
              <a:off x="8082140" y="3673731"/>
              <a:ext cx="126652" cy="116034"/>
            </a:xfrm>
            <a:custGeom>
              <a:avLst/>
              <a:gdLst>
                <a:gd name="connsiteX0" fmla="*/ 113759 w 126652"/>
                <a:gd name="connsiteY0" fmla="*/ 0 h 116034"/>
                <a:gd name="connsiteX1" fmla="*/ 20477 w 126652"/>
                <a:gd name="connsiteY1" fmla="*/ 53846 h 116034"/>
                <a:gd name="connsiteX2" fmla="*/ 20477 w 126652"/>
                <a:gd name="connsiteY2" fmla="*/ 53846 h 116034"/>
                <a:gd name="connsiteX3" fmla="*/ 20477 w 126652"/>
                <a:gd name="connsiteY3" fmla="*/ 53846 h 116034"/>
                <a:gd name="connsiteX4" fmla="*/ 20477 w 126652"/>
                <a:gd name="connsiteY4" fmla="*/ 53846 h 116034"/>
                <a:gd name="connsiteX5" fmla="*/ 20477 w 126652"/>
                <a:gd name="connsiteY5" fmla="*/ 53846 h 116034"/>
                <a:gd name="connsiteX6" fmla="*/ 20477 w 126652"/>
                <a:gd name="connsiteY6" fmla="*/ 53846 h 116034"/>
                <a:gd name="connsiteX7" fmla="*/ 19718 w 126652"/>
                <a:gd name="connsiteY7" fmla="*/ 53467 h 116034"/>
                <a:gd name="connsiteX8" fmla="*/ 18201 w 126652"/>
                <a:gd name="connsiteY8" fmla="*/ 68635 h 116034"/>
                <a:gd name="connsiteX9" fmla="*/ 0 w 126652"/>
                <a:gd name="connsiteY9" fmla="*/ 104279 h 116034"/>
                <a:gd name="connsiteX10" fmla="*/ 20097 w 126652"/>
                <a:gd name="connsiteY10" fmla="*/ 116035 h 116034"/>
                <a:gd name="connsiteX11" fmla="*/ 126652 w 126652"/>
                <a:gd name="connsiteY11" fmla="*/ 54604 h 116034"/>
                <a:gd name="connsiteX12" fmla="*/ 113759 w 126652"/>
                <a:gd name="connsiteY12" fmla="*/ 0 h 11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652" h="116034">
                  <a:moveTo>
                    <a:pt x="113759" y="0"/>
                  </a:moveTo>
                  <a:lnTo>
                    <a:pt x="20477" y="53846"/>
                  </a:lnTo>
                  <a:lnTo>
                    <a:pt x="20477" y="53846"/>
                  </a:lnTo>
                  <a:lnTo>
                    <a:pt x="20477" y="53846"/>
                  </a:lnTo>
                  <a:lnTo>
                    <a:pt x="20477" y="53846"/>
                  </a:lnTo>
                  <a:lnTo>
                    <a:pt x="20477" y="53846"/>
                  </a:lnTo>
                  <a:lnTo>
                    <a:pt x="20477" y="53846"/>
                  </a:lnTo>
                  <a:lnTo>
                    <a:pt x="19718" y="53467"/>
                  </a:lnTo>
                  <a:cubicBezTo>
                    <a:pt x="19718" y="58396"/>
                    <a:pt x="19339" y="63326"/>
                    <a:pt x="18201" y="68635"/>
                  </a:cubicBezTo>
                  <a:cubicBezTo>
                    <a:pt x="15547" y="82286"/>
                    <a:pt x="9101" y="94420"/>
                    <a:pt x="0" y="104279"/>
                  </a:cubicBezTo>
                  <a:lnTo>
                    <a:pt x="20097" y="116035"/>
                  </a:lnTo>
                  <a:lnTo>
                    <a:pt x="126652" y="54604"/>
                  </a:lnTo>
                  <a:lnTo>
                    <a:pt x="113759" y="0"/>
                  </a:lnTo>
                  <a:close/>
                </a:path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3D08031-4946-4B22-931F-2336AA536C13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noFill/>
            <a:ln w="62764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A4AB8DA-0768-41A4-A992-3A55158FD3AF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noFill/>
            <a:ln w="62764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5252F15-DFC0-4054-886A-1FFB783EF168}"/>
                </a:ext>
              </a:extLst>
            </p:cNvPr>
            <p:cNvSpPr/>
            <p:nvPr/>
          </p:nvSpPr>
          <p:spPr>
            <a:xfrm>
              <a:off x="7153865" y="2875900"/>
              <a:ext cx="3791" cy="3791"/>
            </a:xfrm>
            <a:custGeom>
              <a:avLst/>
              <a:gdLst/>
              <a:ahLst/>
              <a:cxnLst/>
              <a:rect l="l" t="t" r="r" b="b"/>
              <a:pathLst>
                <a:path w="3791" h="3791"/>
              </a:pathLst>
            </a:custGeom>
            <a:noFill/>
            <a:ln w="62764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0" name="Grafik 5">
              <a:extLst>
                <a:ext uri="{FF2B5EF4-FFF2-40B4-BE49-F238E27FC236}">
                  <a16:creationId xmlns:a16="http://schemas.microsoft.com/office/drawing/2014/main" id="{6CD77166-84B4-496B-AA0F-DA7E2A5EC73C}"/>
                </a:ext>
              </a:extLst>
            </p:cNvPr>
            <p:cNvGrpSpPr/>
            <p:nvPr/>
          </p:nvGrpSpPr>
          <p:grpSpPr>
            <a:xfrm>
              <a:off x="8208851" y="3468265"/>
              <a:ext cx="555844" cy="571771"/>
              <a:chOff x="8208851" y="3468265"/>
              <a:chExt cx="555844" cy="571771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9B2427D3-6056-4356-9D42-6999048FA4C1}"/>
                  </a:ext>
                </a:extLst>
              </p:cNvPr>
              <p:cNvSpPr/>
              <p:nvPr/>
            </p:nvSpPr>
            <p:spPr>
              <a:xfrm>
                <a:off x="8208851" y="3468265"/>
                <a:ext cx="555465" cy="571771"/>
              </a:xfrm>
              <a:custGeom>
                <a:avLst/>
                <a:gdLst>
                  <a:gd name="connsiteX0" fmla="*/ 371934 w 555465"/>
                  <a:gd name="connsiteY0" fmla="*/ 274860 h 571771"/>
                  <a:gd name="connsiteX1" fmla="*/ 385585 w 555465"/>
                  <a:gd name="connsiteY1" fmla="*/ 156929 h 571771"/>
                  <a:gd name="connsiteX2" fmla="*/ 156929 w 555465"/>
                  <a:gd name="connsiteY2" fmla="*/ 3733 h 571771"/>
                  <a:gd name="connsiteX3" fmla="*/ 3733 w 555465"/>
                  <a:gd name="connsiteY3" fmla="*/ 232390 h 571771"/>
                  <a:gd name="connsiteX4" fmla="*/ 232389 w 555465"/>
                  <a:gd name="connsiteY4" fmla="*/ 385585 h 571771"/>
                  <a:gd name="connsiteX5" fmla="*/ 266138 w 555465"/>
                  <a:gd name="connsiteY5" fmla="*/ 375726 h 571771"/>
                  <a:gd name="connsiteX6" fmla="*/ 299508 w 555465"/>
                  <a:gd name="connsiteY6" fmla="*/ 407958 h 571771"/>
                  <a:gd name="connsiteX7" fmla="*/ 357145 w 555465"/>
                  <a:gd name="connsiteY7" fmla="*/ 409475 h 571771"/>
                  <a:gd name="connsiteX8" fmla="*/ 363213 w 555465"/>
                  <a:gd name="connsiteY8" fmla="*/ 474697 h 571771"/>
                  <a:gd name="connsiteX9" fmla="*/ 420472 w 555465"/>
                  <a:gd name="connsiteY9" fmla="*/ 479627 h 571771"/>
                  <a:gd name="connsiteX10" fmla="*/ 423505 w 555465"/>
                  <a:gd name="connsiteY10" fmla="*/ 542952 h 571771"/>
                  <a:gd name="connsiteX11" fmla="*/ 445878 w 555465"/>
                  <a:gd name="connsiteY11" fmla="*/ 570634 h 571771"/>
                  <a:gd name="connsiteX12" fmla="*/ 547124 w 555465"/>
                  <a:gd name="connsiteY12" fmla="*/ 571772 h 571771"/>
                  <a:gd name="connsiteX13" fmla="*/ 555466 w 555465"/>
                  <a:gd name="connsiteY13" fmla="*/ 469767 h 571771"/>
                  <a:gd name="connsiteX14" fmla="*/ 371934 w 555465"/>
                  <a:gd name="connsiteY14" fmla="*/ 274860 h 571771"/>
                  <a:gd name="connsiteX15" fmla="*/ 169063 w 555465"/>
                  <a:gd name="connsiteY15" fmla="*/ 203571 h 571771"/>
                  <a:gd name="connsiteX16" fmla="*/ 98912 w 555465"/>
                  <a:gd name="connsiteY16" fmla="*/ 156550 h 571771"/>
                  <a:gd name="connsiteX17" fmla="*/ 145932 w 555465"/>
                  <a:gd name="connsiteY17" fmla="*/ 86398 h 571771"/>
                  <a:gd name="connsiteX18" fmla="*/ 216084 w 555465"/>
                  <a:gd name="connsiteY18" fmla="*/ 133419 h 571771"/>
                  <a:gd name="connsiteX19" fmla="*/ 169063 w 555465"/>
                  <a:gd name="connsiteY19" fmla="*/ 203571 h 57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5465" h="571771">
                    <a:moveTo>
                      <a:pt x="371934" y="274860"/>
                    </a:moveTo>
                    <a:cubicBezTo>
                      <a:pt x="388240" y="239215"/>
                      <a:pt x="393928" y="198262"/>
                      <a:pt x="385585" y="156929"/>
                    </a:cubicBezTo>
                    <a:cubicBezTo>
                      <a:pt x="364729" y="51512"/>
                      <a:pt x="262346" y="-17123"/>
                      <a:pt x="156929" y="3733"/>
                    </a:cubicBezTo>
                    <a:cubicBezTo>
                      <a:pt x="51512" y="24589"/>
                      <a:pt x="-17122" y="126973"/>
                      <a:pt x="3733" y="232390"/>
                    </a:cubicBezTo>
                    <a:cubicBezTo>
                      <a:pt x="24589" y="337807"/>
                      <a:pt x="126973" y="406441"/>
                      <a:pt x="232389" y="385585"/>
                    </a:cubicBezTo>
                    <a:cubicBezTo>
                      <a:pt x="244145" y="383310"/>
                      <a:pt x="255521" y="379897"/>
                      <a:pt x="266138" y="375726"/>
                    </a:cubicBezTo>
                    <a:lnTo>
                      <a:pt x="299508" y="407958"/>
                    </a:lnTo>
                    <a:lnTo>
                      <a:pt x="357145" y="409475"/>
                    </a:lnTo>
                    <a:lnTo>
                      <a:pt x="363213" y="474697"/>
                    </a:lnTo>
                    <a:lnTo>
                      <a:pt x="420472" y="479627"/>
                    </a:lnTo>
                    <a:lnTo>
                      <a:pt x="423505" y="542952"/>
                    </a:lnTo>
                    <a:lnTo>
                      <a:pt x="445878" y="570634"/>
                    </a:lnTo>
                    <a:lnTo>
                      <a:pt x="547124" y="571772"/>
                    </a:lnTo>
                    <a:lnTo>
                      <a:pt x="555466" y="469767"/>
                    </a:lnTo>
                    <a:lnTo>
                      <a:pt x="371934" y="274860"/>
                    </a:lnTo>
                    <a:close/>
                    <a:moveTo>
                      <a:pt x="169063" y="203571"/>
                    </a:moveTo>
                    <a:cubicBezTo>
                      <a:pt x="136832" y="210017"/>
                      <a:pt x="105358" y="188782"/>
                      <a:pt x="98912" y="156550"/>
                    </a:cubicBezTo>
                    <a:cubicBezTo>
                      <a:pt x="92466" y="124318"/>
                      <a:pt x="113701" y="92845"/>
                      <a:pt x="145932" y="86398"/>
                    </a:cubicBezTo>
                    <a:cubicBezTo>
                      <a:pt x="178164" y="79952"/>
                      <a:pt x="209638" y="101187"/>
                      <a:pt x="216084" y="133419"/>
                    </a:cubicBezTo>
                    <a:cubicBezTo>
                      <a:pt x="222530" y="165651"/>
                      <a:pt x="201674" y="197124"/>
                      <a:pt x="169063" y="203571"/>
                    </a:cubicBezTo>
                    <a:close/>
                  </a:path>
                </a:pathLst>
              </a:custGeom>
              <a:solidFill>
                <a:srgbClr val="434343"/>
              </a:solidFill>
              <a:ln w="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53" name="Grafik 5">
                <a:extLst>
                  <a:ext uri="{FF2B5EF4-FFF2-40B4-BE49-F238E27FC236}">
                    <a16:creationId xmlns:a16="http://schemas.microsoft.com/office/drawing/2014/main" id="{77E157F6-D43F-480A-9602-AA9469488D38}"/>
                  </a:ext>
                </a:extLst>
              </p:cNvPr>
              <p:cNvGrpSpPr/>
              <p:nvPr/>
            </p:nvGrpSpPr>
            <p:grpSpPr>
              <a:xfrm>
                <a:off x="8208851" y="3468265"/>
                <a:ext cx="555844" cy="571771"/>
                <a:chOff x="8208851" y="3468265"/>
                <a:chExt cx="555844" cy="571771"/>
              </a:xfrm>
              <a:noFill/>
            </p:grpSpPr>
            <p:grpSp>
              <p:nvGrpSpPr>
                <p:cNvPr id="96" name="Grafik 5">
                  <a:extLst>
                    <a:ext uri="{FF2B5EF4-FFF2-40B4-BE49-F238E27FC236}">
                      <a16:creationId xmlns:a16="http://schemas.microsoft.com/office/drawing/2014/main" id="{AEFB2A29-123E-40EA-B14C-C8D0F81EF673}"/>
                    </a:ext>
                  </a:extLst>
                </p:cNvPr>
                <p:cNvGrpSpPr/>
                <p:nvPr/>
              </p:nvGrpSpPr>
              <p:grpSpPr>
                <a:xfrm>
                  <a:off x="8208851" y="3468265"/>
                  <a:ext cx="555844" cy="571771"/>
                  <a:chOff x="8208851" y="3468265"/>
                  <a:chExt cx="555844" cy="571771"/>
                </a:xfrm>
                <a:noFill/>
              </p:grpSpPr>
              <p:sp>
                <p:nvSpPr>
                  <p:cNvPr id="98" name="Freihandform: Form 97">
                    <a:extLst>
                      <a:ext uri="{FF2B5EF4-FFF2-40B4-BE49-F238E27FC236}">
                        <a16:creationId xmlns:a16="http://schemas.microsoft.com/office/drawing/2014/main" id="{BC9DA22D-B428-42B8-9645-7DDA76B2CD30}"/>
                      </a:ext>
                    </a:extLst>
                  </p:cNvPr>
                  <p:cNvSpPr/>
                  <p:nvPr/>
                </p:nvSpPr>
                <p:spPr>
                  <a:xfrm>
                    <a:off x="8208851" y="3468265"/>
                    <a:ext cx="388998" cy="389478"/>
                  </a:xfrm>
                  <a:custGeom>
                    <a:avLst/>
                    <a:gdLst>
                      <a:gd name="connsiteX0" fmla="*/ 388998 w 388998"/>
                      <a:gd name="connsiteY0" fmla="*/ 181956 h 389478"/>
                      <a:gd name="connsiteX1" fmla="*/ 385585 w 388998"/>
                      <a:gd name="connsiteY1" fmla="*/ 156929 h 389478"/>
                      <a:gd name="connsiteX2" fmla="*/ 156929 w 388998"/>
                      <a:gd name="connsiteY2" fmla="*/ 3733 h 389478"/>
                      <a:gd name="connsiteX3" fmla="*/ 3733 w 388998"/>
                      <a:gd name="connsiteY3" fmla="*/ 232390 h 389478"/>
                      <a:gd name="connsiteX4" fmla="*/ 201295 w 388998"/>
                      <a:gd name="connsiteY4" fmla="*/ 389377 h 389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998" h="389478">
                        <a:moveTo>
                          <a:pt x="388998" y="181956"/>
                        </a:moveTo>
                        <a:cubicBezTo>
                          <a:pt x="388619" y="173614"/>
                          <a:pt x="387481" y="165272"/>
                          <a:pt x="385585" y="156929"/>
                        </a:cubicBezTo>
                        <a:cubicBezTo>
                          <a:pt x="364729" y="51512"/>
                          <a:pt x="262346" y="-17123"/>
                          <a:pt x="156929" y="3733"/>
                        </a:cubicBezTo>
                        <a:cubicBezTo>
                          <a:pt x="51512" y="24589"/>
                          <a:pt x="-17122" y="126973"/>
                          <a:pt x="3733" y="232390"/>
                        </a:cubicBezTo>
                        <a:cubicBezTo>
                          <a:pt x="22693" y="327189"/>
                          <a:pt x="107254" y="392411"/>
                          <a:pt x="201295" y="389377"/>
                        </a:cubicBez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dash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7" name="Freihandform: Form 96">
                    <a:extLst>
                      <a:ext uri="{FF2B5EF4-FFF2-40B4-BE49-F238E27FC236}">
                        <a16:creationId xmlns:a16="http://schemas.microsoft.com/office/drawing/2014/main" id="{413DCD9B-1EC7-4CBB-831D-7363560721FA}"/>
                      </a:ext>
                    </a:extLst>
                  </p:cNvPr>
                  <p:cNvSpPr/>
                  <p:nvPr/>
                </p:nvSpPr>
                <p:spPr>
                  <a:xfrm>
                    <a:off x="8580785" y="3707101"/>
                    <a:ext cx="26164" cy="63705"/>
                  </a:xfrm>
                  <a:custGeom>
                    <a:avLst/>
                    <a:gdLst>
                      <a:gd name="connsiteX0" fmla="*/ 26165 w 26164"/>
                      <a:gd name="connsiteY0" fmla="*/ 63705 h 63705"/>
                      <a:gd name="connsiteX1" fmla="*/ 0 w 26164"/>
                      <a:gd name="connsiteY1" fmla="*/ 36024 h 63705"/>
                      <a:gd name="connsiteX2" fmla="*/ 12134 w 26164"/>
                      <a:gd name="connsiteY2" fmla="*/ 0 h 63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164" h="63705">
                        <a:moveTo>
                          <a:pt x="26165" y="63705"/>
                        </a:moveTo>
                        <a:lnTo>
                          <a:pt x="0" y="36024"/>
                        </a:lnTo>
                        <a:cubicBezTo>
                          <a:pt x="5309" y="24648"/>
                          <a:pt x="9480" y="12514"/>
                          <a:pt x="12134" y="0"/>
                        </a:cubicBez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99" name="Freihandform: Form 98">
                    <a:extLst>
                      <a:ext uri="{FF2B5EF4-FFF2-40B4-BE49-F238E27FC236}">
                        <a16:creationId xmlns:a16="http://schemas.microsoft.com/office/drawing/2014/main" id="{D91A4756-55E4-4F39-B1D2-A12F7FD42104}"/>
                      </a:ext>
                    </a:extLst>
                  </p:cNvPr>
                  <p:cNvSpPr/>
                  <p:nvPr/>
                </p:nvSpPr>
                <p:spPr>
                  <a:xfrm>
                    <a:off x="8438586" y="3843991"/>
                    <a:ext cx="63705" cy="26543"/>
                  </a:xfrm>
                  <a:custGeom>
                    <a:avLst/>
                    <a:gdLst>
                      <a:gd name="connsiteX0" fmla="*/ 0 w 63705"/>
                      <a:gd name="connsiteY0" fmla="*/ 10238 h 26543"/>
                      <a:gd name="connsiteX1" fmla="*/ 2654 w 63705"/>
                      <a:gd name="connsiteY1" fmla="*/ 9859 h 26543"/>
                      <a:gd name="connsiteX2" fmla="*/ 36403 w 63705"/>
                      <a:gd name="connsiteY2" fmla="*/ 0 h 26543"/>
                      <a:gd name="connsiteX3" fmla="*/ 63705 w 63705"/>
                      <a:gd name="connsiteY3" fmla="*/ 26544 h 26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05" h="26543">
                        <a:moveTo>
                          <a:pt x="0" y="10238"/>
                        </a:moveTo>
                        <a:cubicBezTo>
                          <a:pt x="758" y="10238"/>
                          <a:pt x="1896" y="9859"/>
                          <a:pt x="2654" y="9859"/>
                        </a:cubicBezTo>
                        <a:cubicBezTo>
                          <a:pt x="14410" y="7584"/>
                          <a:pt x="25786" y="4171"/>
                          <a:pt x="36403" y="0"/>
                        </a:cubicBezTo>
                        <a:lnTo>
                          <a:pt x="63705" y="26544"/>
                        </a:ln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0" name="Freihandform: Form 99">
                    <a:extLst>
                      <a:ext uri="{FF2B5EF4-FFF2-40B4-BE49-F238E27FC236}">
                        <a16:creationId xmlns:a16="http://schemas.microsoft.com/office/drawing/2014/main" id="{3A786082-F0D3-42EA-9B7B-FD62C5B0BF39}"/>
                      </a:ext>
                    </a:extLst>
                  </p:cNvPr>
                  <p:cNvSpPr/>
                  <p:nvPr/>
                </p:nvSpPr>
                <p:spPr>
                  <a:xfrm>
                    <a:off x="8528077" y="3876602"/>
                    <a:ext cx="103521" cy="109208"/>
                  </a:xfrm>
                  <a:custGeom>
                    <a:avLst/>
                    <a:gdLst>
                      <a:gd name="connsiteX0" fmla="*/ 0 w 103521"/>
                      <a:gd name="connsiteY0" fmla="*/ 0 h 109208"/>
                      <a:gd name="connsiteX1" fmla="*/ 37920 w 103521"/>
                      <a:gd name="connsiteY1" fmla="*/ 1138 h 109208"/>
                      <a:gd name="connsiteX2" fmla="*/ 43987 w 103521"/>
                      <a:gd name="connsiteY2" fmla="*/ 66360 h 109208"/>
                      <a:gd name="connsiteX3" fmla="*/ 101246 w 103521"/>
                      <a:gd name="connsiteY3" fmla="*/ 71289 h 109208"/>
                      <a:gd name="connsiteX4" fmla="*/ 103521 w 103521"/>
                      <a:gd name="connsiteY4" fmla="*/ 109209 h 109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521" h="109208">
                        <a:moveTo>
                          <a:pt x="0" y="0"/>
                        </a:moveTo>
                        <a:lnTo>
                          <a:pt x="37920" y="1138"/>
                        </a:lnTo>
                        <a:lnTo>
                          <a:pt x="43987" y="66360"/>
                        </a:lnTo>
                        <a:lnTo>
                          <a:pt x="101246" y="71289"/>
                        </a:lnTo>
                        <a:lnTo>
                          <a:pt x="103521" y="109209"/>
                        </a:ln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1" name="Freihandform: Form 100">
                    <a:extLst>
                      <a:ext uri="{FF2B5EF4-FFF2-40B4-BE49-F238E27FC236}">
                        <a16:creationId xmlns:a16="http://schemas.microsoft.com/office/drawing/2014/main" id="{06E5B3FF-4666-402A-8CEC-4087967F4E84}"/>
                      </a:ext>
                    </a:extLst>
                  </p:cNvPr>
                  <p:cNvSpPr/>
                  <p:nvPr/>
                </p:nvSpPr>
                <p:spPr>
                  <a:xfrm>
                    <a:off x="8632735" y="4008942"/>
                    <a:ext cx="60292" cy="30335"/>
                  </a:xfrm>
                  <a:custGeom>
                    <a:avLst/>
                    <a:gdLst>
                      <a:gd name="connsiteX0" fmla="*/ 0 w 60292"/>
                      <a:gd name="connsiteY0" fmla="*/ 0 h 30335"/>
                      <a:gd name="connsiteX1" fmla="*/ 0 w 60292"/>
                      <a:gd name="connsiteY1" fmla="*/ 2275 h 30335"/>
                      <a:gd name="connsiteX2" fmla="*/ 22373 w 60292"/>
                      <a:gd name="connsiteY2" fmla="*/ 29957 h 30335"/>
                      <a:gd name="connsiteX3" fmla="*/ 60292 w 60292"/>
                      <a:gd name="connsiteY3" fmla="*/ 30336 h 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292" h="30335">
                        <a:moveTo>
                          <a:pt x="0" y="0"/>
                        </a:moveTo>
                        <a:lnTo>
                          <a:pt x="0" y="2275"/>
                        </a:lnTo>
                        <a:lnTo>
                          <a:pt x="22373" y="29957"/>
                        </a:lnTo>
                        <a:lnTo>
                          <a:pt x="60292" y="30336"/>
                        </a:ln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2" name="Freihandform: Form 101">
                    <a:extLst>
                      <a:ext uri="{FF2B5EF4-FFF2-40B4-BE49-F238E27FC236}">
                        <a16:creationId xmlns:a16="http://schemas.microsoft.com/office/drawing/2014/main" id="{55CAE377-BAC2-4049-B3F2-AB435019E6A4}"/>
                      </a:ext>
                    </a:extLst>
                  </p:cNvPr>
                  <p:cNvSpPr/>
                  <p:nvPr/>
                </p:nvSpPr>
                <p:spPr>
                  <a:xfrm>
                    <a:off x="8718434" y="4002117"/>
                    <a:ext cx="40953" cy="37919"/>
                  </a:xfrm>
                  <a:custGeom>
                    <a:avLst/>
                    <a:gdLst>
                      <a:gd name="connsiteX0" fmla="*/ 0 w 40953"/>
                      <a:gd name="connsiteY0" fmla="*/ 37541 h 37919"/>
                      <a:gd name="connsiteX1" fmla="*/ 37920 w 40953"/>
                      <a:gd name="connsiteY1" fmla="*/ 37920 h 37919"/>
                      <a:gd name="connsiteX2" fmla="*/ 40953 w 40953"/>
                      <a:gd name="connsiteY2" fmla="*/ 0 h 37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953" h="37919">
                        <a:moveTo>
                          <a:pt x="0" y="37541"/>
                        </a:moveTo>
                        <a:lnTo>
                          <a:pt x="37920" y="37920"/>
                        </a:lnTo>
                        <a:lnTo>
                          <a:pt x="40953" y="0"/>
                        </a:ln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3" name="Freihandform: Form 102">
                    <a:extLst>
                      <a:ext uri="{FF2B5EF4-FFF2-40B4-BE49-F238E27FC236}">
                        <a16:creationId xmlns:a16="http://schemas.microsoft.com/office/drawing/2014/main" id="{E7E8CFE9-C97B-49DE-AAC2-4B2110A9CA28}"/>
                      </a:ext>
                    </a:extLst>
                  </p:cNvPr>
                  <p:cNvSpPr/>
                  <p:nvPr/>
                </p:nvSpPr>
                <p:spPr>
                  <a:xfrm>
                    <a:off x="8738531" y="3910730"/>
                    <a:ext cx="26164" cy="65222"/>
                  </a:xfrm>
                  <a:custGeom>
                    <a:avLst/>
                    <a:gdLst>
                      <a:gd name="connsiteX0" fmla="*/ 23131 w 26164"/>
                      <a:gd name="connsiteY0" fmla="*/ 65222 h 65222"/>
                      <a:gd name="connsiteX1" fmla="*/ 26165 w 26164"/>
                      <a:gd name="connsiteY1" fmla="*/ 27302 h 65222"/>
                      <a:gd name="connsiteX2" fmla="*/ 0 w 26164"/>
                      <a:gd name="connsiteY2" fmla="*/ 0 h 6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164" h="65222">
                        <a:moveTo>
                          <a:pt x="23131" y="65222"/>
                        </a:moveTo>
                        <a:lnTo>
                          <a:pt x="26165" y="2730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6537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104" name="Freihandform: Form 103">
                    <a:extLst>
                      <a:ext uri="{FF2B5EF4-FFF2-40B4-BE49-F238E27FC236}">
                        <a16:creationId xmlns:a16="http://schemas.microsoft.com/office/drawing/2014/main" id="{56185B23-4E2B-4143-95B7-06D35ECA4561}"/>
                      </a:ext>
                    </a:extLst>
                  </p:cNvPr>
                  <p:cNvSpPr/>
                  <p:nvPr/>
                </p:nvSpPr>
                <p:spPr>
                  <a:xfrm>
                    <a:off x="8626668" y="3791662"/>
                    <a:ext cx="72426" cy="76977"/>
                  </a:xfrm>
                  <a:custGeom>
                    <a:avLst/>
                    <a:gdLst>
                      <a:gd name="connsiteX0" fmla="*/ 72427 w 72426"/>
                      <a:gd name="connsiteY0" fmla="*/ 76977 h 76977"/>
                      <a:gd name="connsiteX1" fmla="*/ 0 w 72426"/>
                      <a:gd name="connsiteY1" fmla="*/ 0 h 76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2426" h="76977">
                        <a:moveTo>
                          <a:pt x="72427" y="76977"/>
                        </a:moveTo>
                        <a:lnTo>
                          <a:pt x="0" y="0"/>
                        </a:lnTo>
                      </a:path>
                    </a:pathLst>
                  </a:custGeom>
                  <a:ln w="26537" cap="flat">
                    <a:solidFill>
                      <a:schemeClr val="bg1"/>
                    </a:solidFill>
                    <a:custDash>
                      <a:ds d="1520198" sp="1140150"/>
                    </a:custDash>
                    <a:round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5" name="Freihandform: Form 104">
                  <a:extLst>
                    <a:ext uri="{FF2B5EF4-FFF2-40B4-BE49-F238E27FC236}">
                      <a16:creationId xmlns:a16="http://schemas.microsoft.com/office/drawing/2014/main" id="{C6071AC6-C71E-4700-8919-43047904073E}"/>
                    </a:ext>
                  </a:extLst>
                </p:cNvPr>
                <p:cNvSpPr/>
                <p:nvPr/>
              </p:nvSpPr>
              <p:spPr>
                <a:xfrm>
                  <a:off x="8306609" y="3553510"/>
                  <a:ext cx="119494" cy="119479"/>
                </a:xfrm>
                <a:custGeom>
                  <a:avLst/>
                  <a:gdLst>
                    <a:gd name="connsiteX0" fmla="*/ 71305 w 119494"/>
                    <a:gd name="connsiteY0" fmla="*/ 118326 h 119479"/>
                    <a:gd name="connsiteX1" fmla="*/ 1154 w 119494"/>
                    <a:gd name="connsiteY1" fmla="*/ 71305 h 119479"/>
                    <a:gd name="connsiteX2" fmla="*/ 48174 w 119494"/>
                    <a:gd name="connsiteY2" fmla="*/ 1154 h 119479"/>
                    <a:gd name="connsiteX3" fmla="*/ 118326 w 119494"/>
                    <a:gd name="connsiteY3" fmla="*/ 48174 h 119479"/>
                    <a:gd name="connsiteX4" fmla="*/ 71305 w 119494"/>
                    <a:gd name="connsiteY4" fmla="*/ 118326 h 119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494" h="119479">
                      <a:moveTo>
                        <a:pt x="71305" y="118326"/>
                      </a:moveTo>
                      <a:cubicBezTo>
                        <a:pt x="39073" y="124772"/>
                        <a:pt x="7600" y="103537"/>
                        <a:pt x="1154" y="71305"/>
                      </a:cubicBezTo>
                      <a:cubicBezTo>
                        <a:pt x="-5293" y="39074"/>
                        <a:pt x="15943" y="7600"/>
                        <a:pt x="48174" y="1154"/>
                      </a:cubicBezTo>
                      <a:cubicBezTo>
                        <a:pt x="80406" y="-5293"/>
                        <a:pt x="111879" y="15942"/>
                        <a:pt x="118326" y="48174"/>
                      </a:cubicBezTo>
                      <a:cubicBezTo>
                        <a:pt x="124772" y="80406"/>
                        <a:pt x="103916" y="111879"/>
                        <a:pt x="71305" y="118326"/>
                      </a:cubicBezTo>
                      <a:close/>
                    </a:path>
                  </a:pathLst>
                </a:custGeom>
                <a:noFill/>
                <a:ln w="26537" cap="flat">
                  <a:solidFill>
                    <a:srgbClr val="1D1D1B"/>
                  </a:solidFill>
                  <a:custDash>
                    <a:ds d="1414282" sp="1060710"/>
                  </a:custDash>
                  <a:round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3A3682E2-D542-4812-8647-5ED66C8D5B2D}"/>
                </a:ext>
              </a:extLst>
            </p:cNvPr>
            <p:cNvSpPr/>
            <p:nvPr/>
          </p:nvSpPr>
          <p:spPr>
            <a:xfrm>
              <a:off x="8306609" y="3553510"/>
              <a:ext cx="119494" cy="119479"/>
            </a:xfrm>
            <a:custGeom>
              <a:avLst/>
              <a:gdLst>
                <a:gd name="connsiteX0" fmla="*/ 71305 w 119494"/>
                <a:gd name="connsiteY0" fmla="*/ 118326 h 119479"/>
                <a:gd name="connsiteX1" fmla="*/ 1154 w 119494"/>
                <a:gd name="connsiteY1" fmla="*/ 71305 h 119479"/>
                <a:gd name="connsiteX2" fmla="*/ 48174 w 119494"/>
                <a:gd name="connsiteY2" fmla="*/ 1154 h 119479"/>
                <a:gd name="connsiteX3" fmla="*/ 118326 w 119494"/>
                <a:gd name="connsiteY3" fmla="*/ 48174 h 119479"/>
                <a:gd name="connsiteX4" fmla="*/ 71305 w 119494"/>
                <a:gd name="connsiteY4" fmla="*/ 118326 h 1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94" h="119479">
                  <a:moveTo>
                    <a:pt x="71305" y="118326"/>
                  </a:moveTo>
                  <a:cubicBezTo>
                    <a:pt x="39073" y="124772"/>
                    <a:pt x="7600" y="103537"/>
                    <a:pt x="1154" y="71305"/>
                  </a:cubicBezTo>
                  <a:cubicBezTo>
                    <a:pt x="-5293" y="39074"/>
                    <a:pt x="15943" y="7600"/>
                    <a:pt x="48174" y="1154"/>
                  </a:cubicBezTo>
                  <a:cubicBezTo>
                    <a:pt x="80406" y="-5293"/>
                    <a:pt x="111879" y="15942"/>
                    <a:pt x="118326" y="48174"/>
                  </a:cubicBezTo>
                  <a:cubicBezTo>
                    <a:pt x="124772" y="80406"/>
                    <a:pt x="103916" y="111879"/>
                    <a:pt x="71305" y="118326"/>
                  </a:cubicBezTo>
                  <a:close/>
                </a:path>
              </a:pathLst>
            </a:custGeom>
            <a:noFill/>
            <a:ln w="30328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F25E9444-CC22-4DDD-B62F-199BBFCDBB07}"/>
                </a:ext>
              </a:extLst>
            </p:cNvPr>
            <p:cNvSpPr/>
            <p:nvPr/>
          </p:nvSpPr>
          <p:spPr>
            <a:xfrm>
              <a:off x="8102617" y="3583482"/>
              <a:ext cx="269988" cy="205904"/>
            </a:xfrm>
            <a:custGeom>
              <a:avLst/>
              <a:gdLst>
                <a:gd name="connsiteX0" fmla="*/ 249512 w 269988"/>
                <a:gd name="connsiteY0" fmla="*/ 0 h 205904"/>
                <a:gd name="connsiteX1" fmla="*/ 0 w 269988"/>
                <a:gd name="connsiteY1" fmla="*/ 144095 h 205904"/>
                <a:gd name="connsiteX2" fmla="*/ 0 w 269988"/>
                <a:gd name="connsiteY2" fmla="*/ 144095 h 205904"/>
                <a:gd name="connsiteX3" fmla="*/ 0 w 269988"/>
                <a:gd name="connsiteY3" fmla="*/ 144095 h 205904"/>
                <a:gd name="connsiteX4" fmla="*/ 0 w 269988"/>
                <a:gd name="connsiteY4" fmla="*/ 144095 h 205904"/>
                <a:gd name="connsiteX5" fmla="*/ 0 w 269988"/>
                <a:gd name="connsiteY5" fmla="*/ 144095 h 205904"/>
                <a:gd name="connsiteX6" fmla="*/ 0 w 269988"/>
                <a:gd name="connsiteY6" fmla="*/ 144095 h 205904"/>
                <a:gd name="connsiteX7" fmla="*/ 0 w 269988"/>
                <a:gd name="connsiteY7" fmla="*/ 205904 h 205904"/>
                <a:gd name="connsiteX8" fmla="*/ 269989 w 269988"/>
                <a:gd name="connsiteY8" fmla="*/ 50054 h 205904"/>
                <a:gd name="connsiteX9" fmla="*/ 250650 w 269988"/>
                <a:gd name="connsiteY9" fmla="*/ 13272 h 205904"/>
                <a:gd name="connsiteX10" fmla="*/ 249512 w 269988"/>
                <a:gd name="connsiteY10" fmla="*/ 0 h 2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88" h="205904">
                  <a:moveTo>
                    <a:pt x="249512" y="0"/>
                  </a:moveTo>
                  <a:lnTo>
                    <a:pt x="0" y="144095"/>
                  </a:lnTo>
                  <a:lnTo>
                    <a:pt x="0" y="144095"/>
                  </a:lnTo>
                  <a:lnTo>
                    <a:pt x="0" y="144095"/>
                  </a:lnTo>
                  <a:lnTo>
                    <a:pt x="0" y="144095"/>
                  </a:lnTo>
                  <a:lnTo>
                    <a:pt x="0" y="144095"/>
                  </a:lnTo>
                  <a:lnTo>
                    <a:pt x="0" y="144095"/>
                  </a:lnTo>
                  <a:lnTo>
                    <a:pt x="0" y="205904"/>
                  </a:lnTo>
                  <a:lnTo>
                    <a:pt x="269989" y="50054"/>
                  </a:lnTo>
                  <a:cubicBezTo>
                    <a:pt x="260130" y="39816"/>
                    <a:pt x="253683" y="27302"/>
                    <a:pt x="250650" y="13272"/>
                  </a:cubicBezTo>
                  <a:cubicBezTo>
                    <a:pt x="249891" y="8722"/>
                    <a:pt x="249512" y="4171"/>
                    <a:pt x="249512" y="0"/>
                  </a:cubicBezTo>
                  <a:close/>
                </a:path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1558A060-2F3C-40DA-82C8-FF855B07C649}"/>
                </a:ext>
              </a:extLst>
            </p:cNvPr>
            <p:cNvSpPr/>
            <p:nvPr/>
          </p:nvSpPr>
          <p:spPr>
            <a:xfrm>
              <a:off x="7968352" y="3668043"/>
              <a:ext cx="248403" cy="121343"/>
            </a:xfrm>
            <a:custGeom>
              <a:avLst/>
              <a:gdLst>
                <a:gd name="connsiteX0" fmla="*/ 248404 w 248403"/>
                <a:gd name="connsiteY0" fmla="*/ 55363 h 121343"/>
                <a:gd name="connsiteX1" fmla="*/ 133886 w 248403"/>
                <a:gd name="connsiteY1" fmla="*/ 121343 h 121343"/>
                <a:gd name="connsiteX2" fmla="*/ 29 w 248403"/>
                <a:gd name="connsiteY2" fmla="*/ 43987 h 121343"/>
                <a:gd name="connsiteX3" fmla="*/ 31124 w 248403"/>
                <a:gd name="connsiteY3" fmla="*/ 0 h 121343"/>
                <a:gd name="connsiteX4" fmla="*/ 133886 w 248403"/>
                <a:gd name="connsiteY4" fmla="*/ 59534 h 121343"/>
                <a:gd name="connsiteX5" fmla="*/ 133886 w 248403"/>
                <a:gd name="connsiteY5" fmla="*/ 59534 h 121343"/>
                <a:gd name="connsiteX6" fmla="*/ 133886 w 248403"/>
                <a:gd name="connsiteY6" fmla="*/ 59534 h 121343"/>
                <a:gd name="connsiteX7" fmla="*/ 133886 w 248403"/>
                <a:gd name="connsiteY7" fmla="*/ 59534 h 121343"/>
                <a:gd name="connsiteX8" fmla="*/ 133886 w 248403"/>
                <a:gd name="connsiteY8" fmla="*/ 59534 h 121343"/>
                <a:gd name="connsiteX9" fmla="*/ 133886 w 248403"/>
                <a:gd name="connsiteY9" fmla="*/ 59534 h 121343"/>
                <a:gd name="connsiteX10" fmla="*/ 227169 w 248403"/>
                <a:gd name="connsiteY10" fmla="*/ 5688 h 12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03" h="121343">
                  <a:moveTo>
                    <a:pt x="248404" y="55363"/>
                  </a:moveTo>
                  <a:lnTo>
                    <a:pt x="133886" y="121343"/>
                  </a:lnTo>
                  <a:lnTo>
                    <a:pt x="29" y="43987"/>
                  </a:lnTo>
                  <a:cubicBezTo>
                    <a:pt x="-1108" y="39816"/>
                    <a:pt x="31124" y="0"/>
                    <a:pt x="31124" y="0"/>
                  </a:cubicBezTo>
                  <a:lnTo>
                    <a:pt x="133886" y="59534"/>
                  </a:lnTo>
                  <a:lnTo>
                    <a:pt x="133886" y="59534"/>
                  </a:lnTo>
                  <a:lnTo>
                    <a:pt x="133886" y="59534"/>
                  </a:lnTo>
                  <a:lnTo>
                    <a:pt x="133886" y="59534"/>
                  </a:lnTo>
                  <a:lnTo>
                    <a:pt x="133886" y="59534"/>
                  </a:lnTo>
                  <a:lnTo>
                    <a:pt x="133886" y="59534"/>
                  </a:lnTo>
                  <a:lnTo>
                    <a:pt x="227169" y="5688"/>
                  </a:lnTo>
                </a:path>
              </a:pathLst>
            </a:custGeom>
            <a:solidFill>
              <a:srgbClr val="F05A0A"/>
            </a:solidFill>
            <a:ln w="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42B09539-E9FA-4F5F-9307-829555E8D8A7}"/>
                </a:ext>
              </a:extLst>
            </p:cNvPr>
            <p:cNvSpPr/>
            <p:nvPr/>
          </p:nvSpPr>
          <p:spPr>
            <a:xfrm>
              <a:off x="7967593" y="3666906"/>
              <a:ext cx="56150" cy="53087"/>
            </a:xfrm>
            <a:custGeom>
              <a:avLst/>
              <a:gdLst>
                <a:gd name="connsiteX0" fmla="*/ 14818 w 56150"/>
                <a:gd name="connsiteY0" fmla="*/ 51571 h 53087"/>
                <a:gd name="connsiteX1" fmla="*/ 34915 w 56150"/>
                <a:gd name="connsiteY1" fmla="*/ 21614 h 53087"/>
                <a:gd name="connsiteX2" fmla="*/ 56150 w 56150"/>
                <a:gd name="connsiteY2" fmla="*/ 14030 h 53087"/>
                <a:gd name="connsiteX3" fmla="*/ 31502 w 56150"/>
                <a:gd name="connsiteY3" fmla="*/ 0 h 53087"/>
                <a:gd name="connsiteX4" fmla="*/ 29 w 56150"/>
                <a:gd name="connsiteY4" fmla="*/ 44745 h 53087"/>
                <a:gd name="connsiteX5" fmla="*/ 14439 w 56150"/>
                <a:gd name="connsiteY5" fmla="*/ 53088 h 53087"/>
                <a:gd name="connsiteX6" fmla="*/ 14818 w 56150"/>
                <a:gd name="connsiteY6" fmla="*/ 51571 h 5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50" h="53087">
                  <a:moveTo>
                    <a:pt x="14818" y="51571"/>
                  </a:moveTo>
                  <a:cubicBezTo>
                    <a:pt x="17093" y="39437"/>
                    <a:pt x="24298" y="28819"/>
                    <a:pt x="34915" y="21614"/>
                  </a:cubicBezTo>
                  <a:cubicBezTo>
                    <a:pt x="41362" y="17443"/>
                    <a:pt x="48566" y="14789"/>
                    <a:pt x="56150" y="14030"/>
                  </a:cubicBezTo>
                  <a:lnTo>
                    <a:pt x="31502" y="0"/>
                  </a:lnTo>
                  <a:cubicBezTo>
                    <a:pt x="31502" y="0"/>
                    <a:pt x="-1109" y="40574"/>
                    <a:pt x="29" y="44745"/>
                  </a:cubicBezTo>
                  <a:lnTo>
                    <a:pt x="14439" y="53088"/>
                  </a:lnTo>
                  <a:cubicBezTo>
                    <a:pt x="14439" y="52708"/>
                    <a:pt x="14439" y="52329"/>
                    <a:pt x="14818" y="51571"/>
                  </a:cubicBezTo>
                  <a:close/>
                </a:path>
              </a:pathLst>
            </a:custGeom>
            <a:solidFill>
              <a:schemeClr val="bg1"/>
            </a:solidFill>
            <a:ln w="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604B51A8-84C9-4F27-82E2-BD7969B4C55E}"/>
              </a:ext>
            </a:extLst>
          </p:cNvPr>
          <p:cNvSpPr txBox="1"/>
          <p:nvPr/>
        </p:nvSpPr>
        <p:spPr>
          <a:xfrm>
            <a:off x="7846757" y="2167342"/>
            <a:ext cx="236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 Benutzer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856DF413-389E-D19A-D238-19E0FC2DC928}"/>
              </a:ext>
            </a:extLst>
          </p:cNvPr>
          <p:cNvSpPr txBox="1"/>
          <p:nvPr/>
        </p:nvSpPr>
        <p:spPr>
          <a:xfrm>
            <a:off x="7846757" y="2698809"/>
            <a:ext cx="2369334" cy="936000"/>
          </a:xfrm>
          <a:prstGeom prst="rect">
            <a:avLst/>
          </a:prstGeom>
          <a:solidFill>
            <a:srgbClr val="434343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Lassen Sie sich von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 beraten</a:t>
            </a:r>
          </a:p>
        </p:txBody>
      </p:sp>
    </p:spTree>
    <p:extLst>
      <p:ext uri="{BB962C8B-B14F-4D97-AF65-F5344CB8AC3E}">
        <p14:creationId xmlns:p14="http://schemas.microsoft.com/office/powerpoint/2010/main" val="122830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Noch nicht überzeugt?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Deshalb Qualitätsmanagement.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150842-0424-4836-B928-92C2571D1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65" t="12555" b="26231"/>
          <a:stretch/>
        </p:blipFill>
        <p:spPr>
          <a:xfrm>
            <a:off x="8299175" y="2501783"/>
            <a:ext cx="2498651" cy="2463623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2E936E1-7361-7222-2182-3554FEF5D500}"/>
              </a:ext>
            </a:extLst>
          </p:cNvPr>
          <p:cNvSpPr txBox="1">
            <a:spLocks/>
          </p:cNvSpPr>
          <p:nvPr/>
        </p:nvSpPr>
        <p:spPr>
          <a:xfrm>
            <a:off x="487645" y="2060575"/>
            <a:ext cx="6966704" cy="3752422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+mj-lt"/>
              <a:buAutoNum type="arabicPeriod"/>
            </a:pPr>
            <a:r>
              <a:rPr lang="de-DE" sz="1400"/>
              <a:t>Mit hoher Qualität sichern Sie den nachhaltigen Unternehmenserfolg, differenzieren sich von Wettbewerbern und erfüllen die Erwartungen Ihrer Kunden.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+mj-lt"/>
              <a:buAutoNum type="arabicPeriod"/>
            </a:pPr>
            <a:r>
              <a:rPr lang="de-DE" sz="1400"/>
              <a:t>Um Qualität zu erzeugen, müssen die dafür notwendigen Prozesse im Unternehmen verankert werden – oder anders gesagt: ein professionelles Qualitätsmanagement.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+mj-lt"/>
              <a:buAutoNum type="arabicPeriod"/>
            </a:pPr>
            <a:r>
              <a:rPr lang="de-DE" sz="1400"/>
              <a:t>Digitales Qualitätsmanagement spart Zeit und Geld, weil Sie Ihre Produkte und Prozesse mit der passenden Software schneller prüfen und überwachen können.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+mj-lt"/>
              <a:buAutoNum type="arabicPeriod"/>
            </a:pPr>
            <a:r>
              <a:rPr lang="de-DE" sz="1400"/>
              <a:t>Richtlinien und Normen definieren die Mindestanforderungen an Qualitätsmanagement. Softwaregestützte Prozesse unterstützen Sie dabei, diese Anforderungen zu erfüllen.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+mj-lt"/>
              <a:buAutoNum type="arabicPeriod"/>
            </a:pPr>
            <a:r>
              <a:rPr lang="de-DE" sz="1400"/>
              <a:t>Wenn Sie kontinuierlich Maßnahmen ergreifen, um die Qualität Ihrer Produkte und Prozesse zu verbessern, können Sie im Anschluss die Zielerreichung überprüfen und daraus weitere Maßnahmen ableiten.</a:t>
            </a:r>
          </a:p>
        </p:txBody>
      </p:sp>
    </p:spTree>
    <p:extLst>
      <p:ext uri="{BB962C8B-B14F-4D97-AF65-F5344CB8AC3E}">
        <p14:creationId xmlns:p14="http://schemas.microsoft.com/office/powerpoint/2010/main" val="10376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2060575"/>
            <a:ext cx="4519958" cy="42481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de-DE" sz="1400"/>
              <a:t>Der Gedanke, dass Qualitätsmanagement einem Kreislauf folgt, ist nicht neu. Die Branche spricht hier vom </a:t>
            </a:r>
            <a:r>
              <a:rPr lang="de-DE" sz="1400" i="1"/>
              <a:t>PDCA-Zyklus</a:t>
            </a:r>
            <a:r>
              <a:rPr lang="de-DE" sz="1400"/>
              <a:t>, der die Phasen </a:t>
            </a:r>
            <a:r>
              <a:rPr lang="de-DE" sz="1400" i="1"/>
              <a:t>Plan</a:t>
            </a:r>
            <a:r>
              <a:rPr lang="de-DE" sz="1400"/>
              <a:t>, </a:t>
            </a:r>
            <a:r>
              <a:rPr lang="de-DE" sz="1400" i="1"/>
              <a:t>Do</a:t>
            </a:r>
            <a:r>
              <a:rPr lang="de-DE" sz="1400"/>
              <a:t>, </a:t>
            </a:r>
            <a:r>
              <a:rPr lang="de-DE" sz="1400" i="1"/>
              <a:t>Check</a:t>
            </a:r>
            <a:r>
              <a:rPr lang="de-DE" sz="1400"/>
              <a:t> und </a:t>
            </a:r>
            <a:r>
              <a:rPr lang="de-DE" sz="1400" i="1"/>
              <a:t>Act</a:t>
            </a:r>
            <a:r>
              <a:rPr lang="de-DE" sz="1400"/>
              <a:t> beinhaltet.</a:t>
            </a:r>
          </a:p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de-DE" sz="1400"/>
              <a:t>Wenn Sie hinsichtlich Ihrer Produkt- oder Prozessqualität ein Problem feststellen, führen Sie im Sinne eines PDCA-Zyklus Maßnahmen durch, um das Problem zu beheben. Mit den gewonnenen Erkenntnissen verbessern Sie die Qualität langfristig. </a:t>
            </a:r>
          </a:p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de-DE" sz="1400"/>
              <a:t>Beispiel gefällig?</a:t>
            </a:r>
          </a:p>
          <a:p>
            <a:pPr>
              <a:buFontTx/>
              <a:buChar char="-"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Noch nicht überzeugt?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Qualitätsmanagement richtig umsetzen.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E9514AB-20DB-4170-820C-A6659AF3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991826"/>
              </p:ext>
            </p:extLst>
          </p:nvPr>
        </p:nvGraphicFramePr>
        <p:xfrm>
          <a:off x="5855525" y="2133599"/>
          <a:ext cx="5899377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58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991" y="2060575"/>
            <a:ext cx="4277461" cy="424815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Bei einer Warenprüfung bemerken Sie einen Defekt an einem Produkt. Sie erstellen eine interne Reklamation.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Nun führen Sie eine Fehleranalyse durch und definieren Maßnahmen, um den Defekt zu beheben.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In einer erneuten Warenprüfung stellen Sie sicher, dass der Defekt durch die getroffenen Maßnahmen behoben wurde.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Da Sie nun wissen, wo der Fehler lag, lassen Sie diese Erkenntnis in Ihren Produktionsprozess einfließen und verbessern die Qualität Ihres Produktes langfristig.</a:t>
            </a:r>
          </a:p>
          <a:p>
            <a:pPr marL="285750" indent="-285750">
              <a:lnSpc>
                <a:spcPts val="2000"/>
              </a:lnSpc>
              <a:buClr>
                <a:srgbClr val="F05A0A"/>
              </a:buClr>
              <a:buFont typeface="Wingdings" panose="05000000000000000000" pitchFamily="2" charset="2"/>
              <a:buChar char="§"/>
            </a:pPr>
            <a:endParaRPr lang="de-DE" sz="140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Noch nicht überzeugt?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Qualitätsmanagement richtig umsetzen.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2E49F7-6BE6-A613-F44C-EAC6313BC725}"/>
              </a:ext>
            </a:extLst>
          </p:cNvPr>
          <p:cNvSpPr txBox="1"/>
          <p:nvPr/>
        </p:nvSpPr>
        <p:spPr>
          <a:xfrm>
            <a:off x="9262404" y="2086184"/>
            <a:ext cx="14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 prüfen und Checklisten verwenden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FB787E2-7226-F693-A9FF-B6B1095ADC1C}"/>
              </a:ext>
            </a:extLst>
          </p:cNvPr>
          <p:cNvGrpSpPr/>
          <p:nvPr/>
        </p:nvGrpSpPr>
        <p:grpSpPr>
          <a:xfrm>
            <a:off x="8040691" y="2125214"/>
            <a:ext cx="1153880" cy="924614"/>
            <a:chOff x="8040691" y="2125214"/>
            <a:chExt cx="1153880" cy="92461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0A4BC82-5288-6E07-C72B-BA7110613B2F}"/>
                </a:ext>
              </a:extLst>
            </p:cNvPr>
            <p:cNvSpPr/>
            <p:nvPr/>
          </p:nvSpPr>
          <p:spPr>
            <a:xfrm>
              <a:off x="8040691" y="2194004"/>
              <a:ext cx="589316" cy="855824"/>
            </a:xfrm>
            <a:custGeom>
              <a:avLst/>
              <a:gdLst>
                <a:gd name="connsiteX0" fmla="*/ 164582 w 744712"/>
                <a:gd name="connsiteY0" fmla="*/ 0 h 1044308"/>
                <a:gd name="connsiteX1" fmla="*/ 0 w 744712"/>
                <a:gd name="connsiteY1" fmla="*/ 0 h 1044308"/>
                <a:gd name="connsiteX2" fmla="*/ 0 w 744712"/>
                <a:gd name="connsiteY2" fmla="*/ 1044308 h 1044308"/>
                <a:gd name="connsiteX3" fmla="*/ 744713 w 744712"/>
                <a:gd name="connsiteY3" fmla="*/ 1044308 h 1044308"/>
                <a:gd name="connsiteX4" fmla="*/ 744713 w 744712"/>
                <a:gd name="connsiteY4" fmla="*/ 0 h 1044308"/>
                <a:gd name="connsiteX5" fmla="*/ 164582 w 744712"/>
                <a:gd name="connsiteY5" fmla="*/ 0 h 104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12" h="1044308">
                  <a:moveTo>
                    <a:pt x="164582" y="0"/>
                  </a:moveTo>
                  <a:lnTo>
                    <a:pt x="0" y="0"/>
                  </a:lnTo>
                  <a:lnTo>
                    <a:pt x="0" y="1044308"/>
                  </a:lnTo>
                  <a:lnTo>
                    <a:pt x="744713" y="1044308"/>
                  </a:lnTo>
                  <a:lnTo>
                    <a:pt x="744713" y="0"/>
                  </a:lnTo>
                  <a:lnTo>
                    <a:pt x="164582" y="0"/>
                  </a:lnTo>
                  <a:close/>
                </a:path>
              </a:pathLst>
            </a:custGeom>
            <a:noFill/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6D093AED-902F-7D3B-8913-E0E6AA1B0F7B}"/>
                </a:ext>
              </a:extLst>
            </p:cNvPr>
            <p:cNvSpPr/>
            <p:nvPr/>
          </p:nvSpPr>
          <p:spPr>
            <a:xfrm>
              <a:off x="8170931" y="2128419"/>
              <a:ext cx="330964" cy="147293"/>
            </a:xfrm>
            <a:custGeom>
              <a:avLst/>
              <a:gdLst>
                <a:gd name="connsiteX0" fmla="*/ 293167 w 418236"/>
                <a:gd name="connsiteY0" fmla="*/ 83430 h 179732"/>
                <a:gd name="connsiteX1" fmla="*/ 293167 w 418236"/>
                <a:gd name="connsiteY1" fmla="*/ 82086 h 179732"/>
                <a:gd name="connsiteX2" fmla="*/ 210571 w 418236"/>
                <a:gd name="connsiteY2" fmla="*/ -22 h 179732"/>
                <a:gd name="connsiteX3" fmla="*/ 127852 w 418236"/>
                <a:gd name="connsiteY3" fmla="*/ 82697 h 179732"/>
                <a:gd name="connsiteX4" fmla="*/ 127852 w 418236"/>
                <a:gd name="connsiteY4" fmla="*/ 84041 h 179732"/>
                <a:gd name="connsiteX5" fmla="*/ 659 w 418236"/>
                <a:gd name="connsiteY5" fmla="*/ 84041 h 179732"/>
                <a:gd name="connsiteX6" fmla="*/ 659 w 418236"/>
                <a:gd name="connsiteY6" fmla="*/ 179711 h 179732"/>
                <a:gd name="connsiteX7" fmla="*/ 418895 w 418236"/>
                <a:gd name="connsiteY7" fmla="*/ 179711 h 179732"/>
                <a:gd name="connsiteX8" fmla="*/ 418895 w 418236"/>
                <a:gd name="connsiteY8" fmla="*/ 83430 h 17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36" h="179732">
                  <a:moveTo>
                    <a:pt x="293167" y="83430"/>
                  </a:moveTo>
                  <a:lnTo>
                    <a:pt x="293167" y="82086"/>
                  </a:lnTo>
                  <a:cubicBezTo>
                    <a:pt x="292838" y="36689"/>
                    <a:pt x="255975" y="44"/>
                    <a:pt x="210571" y="-22"/>
                  </a:cubicBezTo>
                  <a:cubicBezTo>
                    <a:pt x="164911" y="46"/>
                    <a:pt x="127913" y="37040"/>
                    <a:pt x="127852" y="82697"/>
                  </a:cubicBezTo>
                  <a:lnTo>
                    <a:pt x="127852" y="84041"/>
                  </a:lnTo>
                  <a:lnTo>
                    <a:pt x="659" y="84041"/>
                  </a:lnTo>
                  <a:lnTo>
                    <a:pt x="659" y="179711"/>
                  </a:lnTo>
                  <a:lnTo>
                    <a:pt x="418895" y="179711"/>
                  </a:lnTo>
                  <a:lnTo>
                    <a:pt x="418895" y="83430"/>
                  </a:lnTo>
                  <a:close/>
                </a:path>
              </a:pathLst>
            </a:custGeom>
            <a:noFill/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94F8BC9-D506-4E1D-0E3C-AA1E0147AAF2}"/>
                </a:ext>
              </a:extLst>
            </p:cNvPr>
            <p:cNvSpPr/>
            <p:nvPr/>
          </p:nvSpPr>
          <p:spPr>
            <a:xfrm>
              <a:off x="8099091" y="2259892"/>
              <a:ext cx="477835" cy="724150"/>
            </a:xfrm>
            <a:custGeom>
              <a:avLst/>
              <a:gdLst>
                <a:gd name="connsiteX0" fmla="*/ 603834 w 603834"/>
                <a:gd name="connsiteY0" fmla="*/ 883636 h 883635"/>
                <a:gd name="connsiteX1" fmla="*/ 0 w 603834"/>
                <a:gd name="connsiteY1" fmla="*/ 883636 h 883635"/>
                <a:gd name="connsiteX2" fmla="*/ 0 w 603834"/>
                <a:gd name="connsiteY2" fmla="*/ 0 h 883635"/>
                <a:gd name="connsiteX3" fmla="*/ 88583 w 603834"/>
                <a:gd name="connsiteY3" fmla="*/ 0 h 8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34" h="883635">
                  <a:moveTo>
                    <a:pt x="603834" y="883636"/>
                  </a:moveTo>
                  <a:lnTo>
                    <a:pt x="0" y="883636"/>
                  </a:lnTo>
                  <a:lnTo>
                    <a:pt x="0" y="0"/>
                  </a:lnTo>
                  <a:lnTo>
                    <a:pt x="88583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A1A4AB7-4F33-D8B9-4BE8-9D8C48DC22A8}"/>
                </a:ext>
              </a:extLst>
            </p:cNvPr>
            <p:cNvSpPr/>
            <p:nvPr/>
          </p:nvSpPr>
          <p:spPr>
            <a:xfrm>
              <a:off x="8503346" y="2259892"/>
              <a:ext cx="73580" cy="418048"/>
            </a:xfrm>
            <a:custGeom>
              <a:avLst/>
              <a:gdLst>
                <a:gd name="connsiteX0" fmla="*/ 0 w 92982"/>
                <a:gd name="connsiteY0" fmla="*/ 0 h 510118"/>
                <a:gd name="connsiteX1" fmla="*/ 92982 w 92982"/>
                <a:gd name="connsiteY1" fmla="*/ 0 h 510118"/>
                <a:gd name="connsiteX2" fmla="*/ 92982 w 92982"/>
                <a:gd name="connsiteY2" fmla="*/ 510119 h 5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82" h="510118">
                  <a:moveTo>
                    <a:pt x="0" y="0"/>
                  </a:moveTo>
                  <a:lnTo>
                    <a:pt x="92982" y="0"/>
                  </a:lnTo>
                  <a:lnTo>
                    <a:pt x="92982" y="510119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BD635014-E577-FB63-5944-DB1683637A19}"/>
                </a:ext>
              </a:extLst>
            </p:cNvPr>
            <p:cNvSpPr/>
            <p:nvPr/>
          </p:nvSpPr>
          <p:spPr>
            <a:xfrm>
              <a:off x="8040691" y="2194004"/>
              <a:ext cx="589316" cy="855824"/>
            </a:xfrm>
            <a:custGeom>
              <a:avLst/>
              <a:gdLst>
                <a:gd name="connsiteX0" fmla="*/ 744713 w 744712"/>
                <a:gd name="connsiteY0" fmla="*/ 967454 h 1044308"/>
                <a:gd name="connsiteX1" fmla="*/ 744713 w 744712"/>
                <a:gd name="connsiteY1" fmla="*/ 1044308 h 1044308"/>
                <a:gd name="connsiteX2" fmla="*/ 0 w 744712"/>
                <a:gd name="connsiteY2" fmla="*/ 1044308 h 1044308"/>
                <a:gd name="connsiteX3" fmla="*/ 0 w 744712"/>
                <a:gd name="connsiteY3" fmla="*/ 0 h 1044308"/>
                <a:gd name="connsiteX4" fmla="*/ 164582 w 744712"/>
                <a:gd name="connsiteY4" fmla="*/ 0 h 1044308"/>
                <a:gd name="connsiteX5" fmla="*/ 277480 w 744712"/>
                <a:gd name="connsiteY5" fmla="*/ 0 h 104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12" h="1044308">
                  <a:moveTo>
                    <a:pt x="744713" y="967454"/>
                  </a:moveTo>
                  <a:lnTo>
                    <a:pt x="744713" y="1044308"/>
                  </a:lnTo>
                  <a:lnTo>
                    <a:pt x="0" y="1044308"/>
                  </a:lnTo>
                  <a:lnTo>
                    <a:pt x="0" y="0"/>
                  </a:lnTo>
                  <a:lnTo>
                    <a:pt x="164582" y="0"/>
                  </a:lnTo>
                  <a:lnTo>
                    <a:pt x="277480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048A3A3F-0C1D-E679-A6F9-706926E25713}"/>
                </a:ext>
              </a:extLst>
            </p:cNvPr>
            <p:cNvSpPr/>
            <p:nvPr/>
          </p:nvSpPr>
          <p:spPr>
            <a:xfrm>
              <a:off x="8410041" y="2194004"/>
              <a:ext cx="219966" cy="444483"/>
            </a:xfrm>
            <a:custGeom>
              <a:avLst/>
              <a:gdLst>
                <a:gd name="connsiteX0" fmla="*/ 0 w 277969"/>
                <a:gd name="connsiteY0" fmla="*/ 0 h 542375"/>
                <a:gd name="connsiteX1" fmla="*/ 277969 w 277969"/>
                <a:gd name="connsiteY1" fmla="*/ 0 h 542375"/>
                <a:gd name="connsiteX2" fmla="*/ 277969 w 277969"/>
                <a:gd name="connsiteY2" fmla="*/ 542376 h 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969" h="542375">
                  <a:moveTo>
                    <a:pt x="0" y="0"/>
                  </a:moveTo>
                  <a:lnTo>
                    <a:pt x="277969" y="0"/>
                  </a:lnTo>
                  <a:lnTo>
                    <a:pt x="277969" y="542376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7288BCB-B646-163E-4F79-3EDB7F3AFE09}"/>
                </a:ext>
              </a:extLst>
            </p:cNvPr>
            <p:cNvSpPr/>
            <p:nvPr/>
          </p:nvSpPr>
          <p:spPr>
            <a:xfrm>
              <a:off x="8170931" y="2125214"/>
              <a:ext cx="330964" cy="151298"/>
            </a:xfrm>
            <a:custGeom>
              <a:avLst/>
              <a:gdLst>
                <a:gd name="connsiteX0" fmla="*/ 293167 w 418236"/>
                <a:gd name="connsiteY0" fmla="*/ 83919 h 184620"/>
                <a:gd name="connsiteX1" fmla="*/ 293167 w 418236"/>
                <a:gd name="connsiteY1" fmla="*/ 82697 h 184620"/>
                <a:gd name="connsiteX2" fmla="*/ 210571 w 418236"/>
                <a:gd name="connsiteY2" fmla="*/ -22 h 184620"/>
                <a:gd name="connsiteX3" fmla="*/ 127852 w 418236"/>
                <a:gd name="connsiteY3" fmla="*/ 82697 h 184620"/>
                <a:gd name="connsiteX4" fmla="*/ 127852 w 418236"/>
                <a:gd name="connsiteY4" fmla="*/ 83919 h 184620"/>
                <a:gd name="connsiteX5" fmla="*/ 659 w 418236"/>
                <a:gd name="connsiteY5" fmla="*/ 83919 h 184620"/>
                <a:gd name="connsiteX6" fmla="*/ 659 w 418236"/>
                <a:gd name="connsiteY6" fmla="*/ 184599 h 184620"/>
                <a:gd name="connsiteX7" fmla="*/ 418895 w 418236"/>
                <a:gd name="connsiteY7" fmla="*/ 184599 h 184620"/>
                <a:gd name="connsiteX8" fmla="*/ 418895 w 418236"/>
                <a:gd name="connsiteY8" fmla="*/ 83919 h 18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36" h="184620">
                  <a:moveTo>
                    <a:pt x="293167" y="83919"/>
                  </a:moveTo>
                  <a:lnTo>
                    <a:pt x="293167" y="82697"/>
                  </a:lnTo>
                  <a:cubicBezTo>
                    <a:pt x="293167" y="37060"/>
                    <a:pt x="256207" y="46"/>
                    <a:pt x="210571" y="-22"/>
                  </a:cubicBezTo>
                  <a:cubicBezTo>
                    <a:pt x="164886" y="-22"/>
                    <a:pt x="127852" y="37012"/>
                    <a:pt x="127852" y="82697"/>
                  </a:cubicBezTo>
                  <a:lnTo>
                    <a:pt x="127852" y="83919"/>
                  </a:lnTo>
                  <a:lnTo>
                    <a:pt x="659" y="83919"/>
                  </a:lnTo>
                  <a:lnTo>
                    <a:pt x="659" y="184599"/>
                  </a:lnTo>
                  <a:lnTo>
                    <a:pt x="418895" y="184599"/>
                  </a:lnTo>
                  <a:lnTo>
                    <a:pt x="418895" y="83919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A0EAC43-6111-DF8E-121F-D4D80ED1D559}"/>
                </a:ext>
              </a:extLst>
            </p:cNvPr>
            <p:cNvSpPr/>
            <p:nvPr/>
          </p:nvSpPr>
          <p:spPr>
            <a:xfrm>
              <a:off x="8149175" y="2395269"/>
              <a:ext cx="85859" cy="88916"/>
            </a:xfrm>
            <a:custGeom>
              <a:avLst/>
              <a:gdLst>
                <a:gd name="connsiteX0" fmla="*/ 0 w 108499"/>
                <a:gd name="connsiteY0" fmla="*/ 0 h 108499"/>
                <a:gd name="connsiteX1" fmla="*/ 108499 w 108499"/>
                <a:gd name="connsiteY1" fmla="*/ 0 h 108499"/>
                <a:gd name="connsiteX2" fmla="*/ 108499 w 108499"/>
                <a:gd name="connsiteY2" fmla="*/ 108500 h 108499"/>
                <a:gd name="connsiteX3" fmla="*/ 0 w 108499"/>
                <a:gd name="connsiteY3" fmla="*/ 108500 h 1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9" h="108499">
                  <a:moveTo>
                    <a:pt x="0" y="0"/>
                  </a:moveTo>
                  <a:lnTo>
                    <a:pt x="108499" y="0"/>
                  </a:lnTo>
                  <a:lnTo>
                    <a:pt x="108499" y="108500"/>
                  </a:lnTo>
                  <a:lnTo>
                    <a:pt x="0" y="108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34233B7-9159-6C93-494D-B5C55A532875}"/>
                </a:ext>
              </a:extLst>
            </p:cNvPr>
            <p:cNvSpPr/>
            <p:nvPr/>
          </p:nvSpPr>
          <p:spPr>
            <a:xfrm>
              <a:off x="8275644" y="2439727"/>
              <a:ext cx="217356" cy="10013"/>
            </a:xfrm>
            <a:custGeom>
              <a:avLst/>
              <a:gdLst>
                <a:gd name="connsiteX0" fmla="*/ 0 w 274670"/>
                <a:gd name="connsiteY0" fmla="*/ 0 h 12218"/>
                <a:gd name="connsiteX1" fmla="*/ 274670 w 274670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0" h="12218">
                  <a:moveTo>
                    <a:pt x="0" y="0"/>
                  </a:moveTo>
                  <a:lnTo>
                    <a:pt x="27467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092AA04-9AF2-52C2-B733-5FF8E5776545}"/>
                </a:ext>
              </a:extLst>
            </p:cNvPr>
            <p:cNvSpPr/>
            <p:nvPr/>
          </p:nvSpPr>
          <p:spPr>
            <a:xfrm>
              <a:off x="8149175" y="2574304"/>
              <a:ext cx="85859" cy="88916"/>
            </a:xfrm>
            <a:custGeom>
              <a:avLst/>
              <a:gdLst>
                <a:gd name="connsiteX0" fmla="*/ 0 w 108499"/>
                <a:gd name="connsiteY0" fmla="*/ 0 h 108499"/>
                <a:gd name="connsiteX1" fmla="*/ 108499 w 108499"/>
                <a:gd name="connsiteY1" fmla="*/ 0 h 108499"/>
                <a:gd name="connsiteX2" fmla="*/ 108499 w 108499"/>
                <a:gd name="connsiteY2" fmla="*/ 108500 h 108499"/>
                <a:gd name="connsiteX3" fmla="*/ 0 w 108499"/>
                <a:gd name="connsiteY3" fmla="*/ 108500 h 1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9" h="108499">
                  <a:moveTo>
                    <a:pt x="0" y="0"/>
                  </a:moveTo>
                  <a:lnTo>
                    <a:pt x="108499" y="0"/>
                  </a:lnTo>
                  <a:lnTo>
                    <a:pt x="108499" y="108500"/>
                  </a:lnTo>
                  <a:lnTo>
                    <a:pt x="0" y="108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11CA3B9-E642-1214-7AD2-E0057D475EBA}"/>
                </a:ext>
              </a:extLst>
            </p:cNvPr>
            <p:cNvSpPr/>
            <p:nvPr/>
          </p:nvSpPr>
          <p:spPr>
            <a:xfrm>
              <a:off x="8275644" y="2618763"/>
              <a:ext cx="217356" cy="10013"/>
            </a:xfrm>
            <a:custGeom>
              <a:avLst/>
              <a:gdLst>
                <a:gd name="connsiteX0" fmla="*/ 0 w 274670"/>
                <a:gd name="connsiteY0" fmla="*/ 0 h 12218"/>
                <a:gd name="connsiteX1" fmla="*/ 274670 w 274670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0" h="12218">
                  <a:moveTo>
                    <a:pt x="0" y="0"/>
                  </a:moveTo>
                  <a:lnTo>
                    <a:pt x="27467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DB0005-A025-6C83-8DB4-341B3168877B}"/>
                </a:ext>
              </a:extLst>
            </p:cNvPr>
            <p:cNvSpPr/>
            <p:nvPr/>
          </p:nvSpPr>
          <p:spPr>
            <a:xfrm>
              <a:off x="8149175" y="2753339"/>
              <a:ext cx="85859" cy="88916"/>
            </a:xfrm>
            <a:custGeom>
              <a:avLst/>
              <a:gdLst>
                <a:gd name="connsiteX0" fmla="*/ 0 w 108499"/>
                <a:gd name="connsiteY0" fmla="*/ 0 h 108499"/>
                <a:gd name="connsiteX1" fmla="*/ 108499 w 108499"/>
                <a:gd name="connsiteY1" fmla="*/ 0 h 108499"/>
                <a:gd name="connsiteX2" fmla="*/ 108499 w 108499"/>
                <a:gd name="connsiteY2" fmla="*/ 108500 h 108499"/>
                <a:gd name="connsiteX3" fmla="*/ 0 w 108499"/>
                <a:gd name="connsiteY3" fmla="*/ 108500 h 1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9" h="108499">
                  <a:moveTo>
                    <a:pt x="0" y="0"/>
                  </a:moveTo>
                  <a:lnTo>
                    <a:pt x="108499" y="0"/>
                  </a:lnTo>
                  <a:lnTo>
                    <a:pt x="108499" y="108500"/>
                  </a:lnTo>
                  <a:lnTo>
                    <a:pt x="0" y="108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9CEBC7D6-4A51-770F-0955-27AE9CD8B188}"/>
                </a:ext>
              </a:extLst>
            </p:cNvPr>
            <p:cNvSpPr/>
            <p:nvPr/>
          </p:nvSpPr>
          <p:spPr>
            <a:xfrm>
              <a:off x="8275644" y="2797798"/>
              <a:ext cx="217356" cy="10013"/>
            </a:xfrm>
            <a:custGeom>
              <a:avLst/>
              <a:gdLst>
                <a:gd name="connsiteX0" fmla="*/ 0 w 274670"/>
                <a:gd name="connsiteY0" fmla="*/ 0 h 12218"/>
                <a:gd name="connsiteX1" fmla="*/ 274670 w 274670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0" h="12218">
                  <a:moveTo>
                    <a:pt x="0" y="0"/>
                  </a:moveTo>
                  <a:lnTo>
                    <a:pt x="27467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199D2DE-8222-5FE8-78ED-F36C701F8C40}"/>
                </a:ext>
              </a:extLst>
            </p:cNvPr>
            <p:cNvSpPr/>
            <p:nvPr/>
          </p:nvSpPr>
          <p:spPr>
            <a:xfrm>
              <a:off x="8154300" y="2340898"/>
              <a:ext cx="145322" cy="108843"/>
            </a:xfrm>
            <a:custGeom>
              <a:avLst/>
              <a:gdLst>
                <a:gd name="connsiteX0" fmla="*/ 183643 w 183642"/>
                <a:gd name="connsiteY0" fmla="*/ 0 h 132814"/>
                <a:gd name="connsiteX1" fmla="*/ 50951 w 183642"/>
                <a:gd name="connsiteY1" fmla="*/ 132814 h 132814"/>
                <a:gd name="connsiteX2" fmla="*/ 0 w 183642"/>
                <a:gd name="connsiteY2" fmla="*/ 81863 h 13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42" h="132814">
                  <a:moveTo>
                    <a:pt x="183643" y="0"/>
                  </a:moveTo>
                  <a:lnTo>
                    <a:pt x="50951" y="132814"/>
                  </a:lnTo>
                  <a:lnTo>
                    <a:pt x="0" y="81863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2EC0949E-642E-21A6-374B-A7616800F45D}"/>
                </a:ext>
              </a:extLst>
            </p:cNvPr>
            <p:cNvSpPr/>
            <p:nvPr/>
          </p:nvSpPr>
          <p:spPr>
            <a:xfrm>
              <a:off x="8526551" y="2436123"/>
              <a:ext cx="667924" cy="486438"/>
            </a:xfrm>
            <a:custGeom>
              <a:avLst/>
              <a:gdLst>
                <a:gd name="connsiteX0" fmla="*/ 844048 w 844048"/>
                <a:gd name="connsiteY0" fmla="*/ 82719 h 593570"/>
                <a:gd name="connsiteX1" fmla="*/ 844048 w 844048"/>
                <a:gd name="connsiteY1" fmla="*/ 250844 h 593570"/>
                <a:gd name="connsiteX2" fmla="*/ 241069 w 844048"/>
                <a:gd name="connsiteY2" fmla="*/ 593571 h 593570"/>
                <a:gd name="connsiteX3" fmla="*/ 0 w 844048"/>
                <a:gd name="connsiteY3" fmla="*/ 570844 h 593570"/>
                <a:gd name="connsiteX4" fmla="*/ 92127 w 844048"/>
                <a:gd name="connsiteY4" fmla="*/ 359344 h 593570"/>
                <a:gd name="connsiteX5" fmla="*/ 701337 w 844048"/>
                <a:gd name="connsiteY5" fmla="*/ 0 h 593570"/>
                <a:gd name="connsiteX6" fmla="*/ 844048 w 844048"/>
                <a:gd name="connsiteY6" fmla="*/ 82719 h 59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048" h="593570">
                  <a:moveTo>
                    <a:pt x="844048" y="82719"/>
                  </a:moveTo>
                  <a:lnTo>
                    <a:pt x="844048" y="250844"/>
                  </a:lnTo>
                  <a:lnTo>
                    <a:pt x="241069" y="593571"/>
                  </a:lnTo>
                  <a:lnTo>
                    <a:pt x="0" y="570844"/>
                  </a:lnTo>
                  <a:lnTo>
                    <a:pt x="92127" y="359344"/>
                  </a:lnTo>
                  <a:lnTo>
                    <a:pt x="701337" y="0"/>
                  </a:lnTo>
                  <a:lnTo>
                    <a:pt x="844048" y="82719"/>
                  </a:ln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4FED3EE6-5822-4BD3-16F7-2B1D48B0E985}"/>
                </a:ext>
              </a:extLst>
            </p:cNvPr>
            <p:cNvSpPr/>
            <p:nvPr/>
          </p:nvSpPr>
          <p:spPr>
            <a:xfrm>
              <a:off x="8552463" y="2830040"/>
              <a:ext cx="57239" cy="80305"/>
            </a:xfrm>
            <a:custGeom>
              <a:avLst/>
              <a:gdLst>
                <a:gd name="connsiteX0" fmla="*/ 0 w 72332"/>
                <a:gd name="connsiteY0" fmla="*/ 17472 h 97991"/>
                <a:gd name="connsiteX1" fmla="*/ 31035 w 72332"/>
                <a:gd name="connsiteY1" fmla="*/ 0 h 97991"/>
                <a:gd name="connsiteX2" fmla="*/ 70256 w 72332"/>
                <a:gd name="connsiteY2" fmla="*/ 28835 h 97991"/>
                <a:gd name="connsiteX3" fmla="*/ 72333 w 72332"/>
                <a:gd name="connsiteY3" fmla="*/ 82597 h 97991"/>
                <a:gd name="connsiteX4" fmla="*/ 49607 w 72332"/>
                <a:gd name="connsiteY4" fmla="*/ 97992 h 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2" h="97991">
                  <a:moveTo>
                    <a:pt x="0" y="17472"/>
                  </a:moveTo>
                  <a:lnTo>
                    <a:pt x="31035" y="0"/>
                  </a:lnTo>
                  <a:lnTo>
                    <a:pt x="70256" y="28835"/>
                  </a:lnTo>
                  <a:lnTo>
                    <a:pt x="72333" y="82597"/>
                  </a:lnTo>
                  <a:lnTo>
                    <a:pt x="49607" y="97992"/>
                  </a:lnTo>
                </a:path>
              </a:pathLst>
            </a:custGeom>
            <a:noFill/>
            <a:ln w="24411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C310028-B705-BB1E-FFBE-6AD081D0FE62}"/>
                </a:ext>
              </a:extLst>
            </p:cNvPr>
            <p:cNvSpPr/>
            <p:nvPr/>
          </p:nvSpPr>
          <p:spPr>
            <a:xfrm>
              <a:off x="8644608" y="2703073"/>
              <a:ext cx="112255" cy="196257"/>
            </a:xfrm>
            <a:custGeom>
              <a:avLst/>
              <a:gdLst>
                <a:gd name="connsiteX0" fmla="*/ 0 w 141855"/>
                <a:gd name="connsiteY0" fmla="*/ 0 h 239480"/>
                <a:gd name="connsiteX1" fmla="*/ 141734 w 141855"/>
                <a:gd name="connsiteY1" fmla="*/ 77220 h 239480"/>
                <a:gd name="connsiteX2" fmla="*/ 141856 w 141855"/>
                <a:gd name="connsiteY2" fmla="*/ 239481 h 23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55" h="239480">
                  <a:moveTo>
                    <a:pt x="0" y="0"/>
                  </a:moveTo>
                  <a:lnTo>
                    <a:pt x="141734" y="77220"/>
                  </a:lnTo>
                  <a:lnTo>
                    <a:pt x="141856" y="239481"/>
                  </a:lnTo>
                </a:path>
              </a:pathLst>
            </a:custGeom>
            <a:noFill/>
            <a:ln w="24411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260958F7-3CE5-C464-55B1-A5B52304EF21}"/>
                </a:ext>
              </a:extLst>
            </p:cNvPr>
            <p:cNvSpPr/>
            <p:nvPr/>
          </p:nvSpPr>
          <p:spPr>
            <a:xfrm>
              <a:off x="8577022" y="2701994"/>
              <a:ext cx="65555" cy="128046"/>
            </a:xfrm>
            <a:custGeom>
              <a:avLst/>
              <a:gdLst>
                <a:gd name="connsiteX0" fmla="*/ 82841 w 82840"/>
                <a:gd name="connsiteY0" fmla="*/ 0 h 153341"/>
                <a:gd name="connsiteX1" fmla="*/ 0 w 82840"/>
                <a:gd name="connsiteY1" fmla="*/ 153341 h 153341"/>
                <a:gd name="connsiteX0" fmla="*/ 82841 w 82841"/>
                <a:gd name="connsiteY0" fmla="*/ 0 h 156246"/>
                <a:gd name="connsiteX1" fmla="*/ 0 w 82841"/>
                <a:gd name="connsiteY1" fmla="*/ 156246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41" h="156246">
                  <a:moveTo>
                    <a:pt x="82841" y="0"/>
                  </a:moveTo>
                  <a:cubicBezTo>
                    <a:pt x="55227" y="51114"/>
                    <a:pt x="27614" y="105132"/>
                    <a:pt x="0" y="156246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11C2CA83-AA4F-4F1F-7A0F-422BFD7456CD}"/>
                </a:ext>
              </a:extLst>
            </p:cNvPr>
            <p:cNvSpPr/>
            <p:nvPr/>
          </p:nvSpPr>
          <p:spPr>
            <a:xfrm>
              <a:off x="8608059" y="2764494"/>
              <a:ext cx="148675" cy="89177"/>
            </a:xfrm>
            <a:custGeom>
              <a:avLst/>
              <a:gdLst>
                <a:gd name="connsiteX0" fmla="*/ 0 w 136724"/>
                <a:gd name="connsiteY0" fmla="*/ 76854 h 76853"/>
                <a:gd name="connsiteX1" fmla="*/ 136724 w 136724"/>
                <a:gd name="connsiteY1" fmla="*/ 0 h 76853"/>
                <a:gd name="connsiteX0" fmla="*/ 0 w 187880"/>
                <a:gd name="connsiteY0" fmla="*/ 108817 h 108817"/>
                <a:gd name="connsiteX1" fmla="*/ 187880 w 187880"/>
                <a:gd name="connsiteY1" fmla="*/ 0 h 10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880" h="108817">
                  <a:moveTo>
                    <a:pt x="0" y="108817"/>
                  </a:moveTo>
                  <a:cubicBezTo>
                    <a:pt x="45575" y="83199"/>
                    <a:pt x="142305" y="25618"/>
                    <a:pt x="187880" y="0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9DEA638A-B708-DAE1-FD17-88879E36408F}"/>
                </a:ext>
              </a:extLst>
            </p:cNvPr>
            <p:cNvSpPr/>
            <p:nvPr/>
          </p:nvSpPr>
          <p:spPr>
            <a:xfrm>
              <a:off x="8619217" y="2896902"/>
              <a:ext cx="125740" cy="3255"/>
            </a:xfrm>
            <a:custGeom>
              <a:avLst/>
              <a:gdLst>
                <a:gd name="connsiteX0" fmla="*/ 0 w 185964"/>
                <a:gd name="connsiteY0" fmla="*/ 0 h 1954"/>
                <a:gd name="connsiteX1" fmla="*/ 185964 w 185964"/>
                <a:gd name="connsiteY1" fmla="*/ 1955 h 1954"/>
                <a:gd name="connsiteX0" fmla="*/ 0 w 9191"/>
                <a:gd name="connsiteY0" fmla="*/ 5484 h 6096"/>
                <a:gd name="connsiteX1" fmla="*/ 9191 w 9191"/>
                <a:gd name="connsiteY1" fmla="*/ 612 h 6096"/>
                <a:gd name="connsiteX0" fmla="*/ 0 w 8592"/>
                <a:gd name="connsiteY0" fmla="*/ 8996 h 10000"/>
                <a:gd name="connsiteX1" fmla="*/ 8592 w 8592"/>
                <a:gd name="connsiteY1" fmla="*/ 1004 h 10000"/>
                <a:gd name="connsiteX0" fmla="*/ 0 w 10820"/>
                <a:gd name="connsiteY0" fmla="*/ 32868 h 33350"/>
                <a:gd name="connsiteX1" fmla="*/ 10820 w 10820"/>
                <a:gd name="connsiteY1" fmla="*/ 481 h 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20" h="33350">
                  <a:moveTo>
                    <a:pt x="0" y="32868"/>
                  </a:moveTo>
                  <a:cubicBezTo>
                    <a:pt x="4220" y="38339"/>
                    <a:pt x="6600" y="-4990"/>
                    <a:pt x="10820" y="481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253E8E19-2B47-3B83-A588-C72A4E9F2F70}"/>
                </a:ext>
              </a:extLst>
            </p:cNvPr>
            <p:cNvSpPr/>
            <p:nvPr/>
          </p:nvSpPr>
          <p:spPr>
            <a:xfrm>
              <a:off x="8756669" y="2503911"/>
              <a:ext cx="437902" cy="262444"/>
            </a:xfrm>
            <a:custGeom>
              <a:avLst/>
              <a:gdLst>
                <a:gd name="connsiteX0" fmla="*/ 0 w 553372"/>
                <a:gd name="connsiteY0" fmla="*/ 320245 h 320244"/>
                <a:gd name="connsiteX1" fmla="*/ 553372 w 553372"/>
                <a:gd name="connsiteY1" fmla="*/ 0 h 32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72" h="320244">
                  <a:moveTo>
                    <a:pt x="0" y="320245"/>
                  </a:moveTo>
                  <a:lnTo>
                    <a:pt x="553372" y="0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F25CD7D5-C56E-4111-B991-3FF8059D0FFA}"/>
              </a:ext>
            </a:extLst>
          </p:cNvPr>
          <p:cNvGrpSpPr/>
          <p:nvPr/>
        </p:nvGrpSpPr>
        <p:grpSpPr>
          <a:xfrm>
            <a:off x="8053647" y="4847289"/>
            <a:ext cx="1337398" cy="1314325"/>
            <a:chOff x="8053647" y="4847289"/>
            <a:chExt cx="1337398" cy="1314325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D3C357A4-CCBD-3410-FCCB-33CDE7A81FB4}"/>
                </a:ext>
              </a:extLst>
            </p:cNvPr>
            <p:cNvSpPr/>
            <p:nvPr/>
          </p:nvSpPr>
          <p:spPr>
            <a:xfrm>
              <a:off x="8877144" y="5579350"/>
              <a:ext cx="513901" cy="582264"/>
            </a:xfrm>
            <a:custGeom>
              <a:avLst/>
              <a:gdLst>
                <a:gd name="connsiteX0" fmla="*/ 486830 w 649411"/>
                <a:gd name="connsiteY0" fmla="*/ 648776 h 710500"/>
                <a:gd name="connsiteX1" fmla="*/ 380163 w 649411"/>
                <a:gd name="connsiteY1" fmla="*/ 710479 h 710500"/>
                <a:gd name="connsiteX2" fmla="*/ 160231 w 649411"/>
                <a:gd name="connsiteY2" fmla="*/ 8531 h 710500"/>
                <a:gd name="connsiteX3" fmla="*/ 50266 w 649411"/>
                <a:gd name="connsiteY3" fmla="*/ 72067 h 710500"/>
                <a:gd name="connsiteX4" fmla="*/ 54176 w 649411"/>
                <a:gd name="connsiteY4" fmla="*/ 69990 h 710500"/>
                <a:gd name="connsiteX5" fmla="*/ 50266 w 649411"/>
                <a:gd name="connsiteY5" fmla="*/ 72067 h 710500"/>
                <a:gd name="connsiteX6" fmla="*/ 659 w 649411"/>
                <a:gd name="connsiteY6" fmla="*/ 178367 h 710500"/>
                <a:gd name="connsiteX7" fmla="*/ 163775 w 649411"/>
                <a:gd name="connsiteY7" fmla="*/ 460246 h 710500"/>
                <a:gd name="connsiteX8" fmla="*/ 272397 w 649411"/>
                <a:gd name="connsiteY8" fmla="*/ 523293 h 710500"/>
                <a:gd name="connsiteX9" fmla="*/ 348639 w 649411"/>
                <a:gd name="connsiteY9" fmla="*/ 654885 h 710500"/>
                <a:gd name="connsiteX10" fmla="*/ 380896 w 649411"/>
                <a:gd name="connsiteY10" fmla="*/ 710479 h 710500"/>
                <a:gd name="connsiteX11" fmla="*/ 380896 w 649411"/>
                <a:gd name="connsiteY11" fmla="*/ 710479 h 710500"/>
                <a:gd name="connsiteX12" fmla="*/ 380896 w 649411"/>
                <a:gd name="connsiteY12" fmla="*/ 585485 h 710500"/>
                <a:gd name="connsiteX13" fmla="*/ 493794 w 649411"/>
                <a:gd name="connsiteY13" fmla="*/ 598314 h 710500"/>
                <a:gd name="connsiteX14" fmla="*/ 454451 w 649411"/>
                <a:gd name="connsiteY14" fmla="*/ 272327 h 710500"/>
                <a:gd name="connsiteX15" fmla="*/ 381141 w 649411"/>
                <a:gd name="connsiteY15" fmla="*/ 209646 h 710500"/>
                <a:gd name="connsiteX16" fmla="*/ 163775 w 649411"/>
                <a:gd name="connsiteY16" fmla="*/ 84407 h 710500"/>
                <a:gd name="connsiteX17" fmla="*/ 90464 w 649411"/>
                <a:gd name="connsiteY17" fmla="*/ 62170 h 710500"/>
                <a:gd name="connsiteX18" fmla="*/ 84722 w 649411"/>
                <a:gd name="connsiteY18" fmla="*/ 62170 h 710500"/>
                <a:gd name="connsiteX19" fmla="*/ 78368 w 649411"/>
                <a:gd name="connsiteY19" fmla="*/ 62170 h 710500"/>
                <a:gd name="connsiteX20" fmla="*/ 73603 w 649411"/>
                <a:gd name="connsiteY20" fmla="*/ 63025 h 710500"/>
                <a:gd name="connsiteX21" fmla="*/ 69082 w 649411"/>
                <a:gd name="connsiteY21" fmla="*/ 63880 h 710500"/>
                <a:gd name="connsiteX22" fmla="*/ 53687 w 649411"/>
                <a:gd name="connsiteY22" fmla="*/ 69257 h 710500"/>
                <a:gd name="connsiteX23" fmla="*/ 489151 w 649411"/>
                <a:gd name="connsiteY23" fmla="*/ 599658 h 710500"/>
                <a:gd name="connsiteX24" fmla="*/ 543645 w 649411"/>
                <a:gd name="connsiteY24" fmla="*/ 490914 h 710500"/>
                <a:gd name="connsiteX25" fmla="*/ 380652 w 649411"/>
                <a:gd name="connsiteY25" fmla="*/ 208913 h 710500"/>
                <a:gd name="connsiteX26" fmla="*/ 163286 w 649411"/>
                <a:gd name="connsiteY26" fmla="*/ 83674 h 710500"/>
                <a:gd name="connsiteX27" fmla="*/ 489151 w 649411"/>
                <a:gd name="connsiteY27" fmla="*/ 599658 h 710500"/>
                <a:gd name="connsiteX28" fmla="*/ 595207 w 649411"/>
                <a:gd name="connsiteY28" fmla="*/ 533312 h 710500"/>
                <a:gd name="connsiteX29" fmla="*/ 650068 w 649411"/>
                <a:gd name="connsiteY29" fmla="*/ 429333 h 710500"/>
                <a:gd name="connsiteX30" fmla="*/ 487074 w 649411"/>
                <a:gd name="connsiteY30" fmla="*/ 147454 h 710500"/>
                <a:gd name="connsiteX31" fmla="*/ 269709 w 649411"/>
                <a:gd name="connsiteY31" fmla="*/ 22216 h 710500"/>
                <a:gd name="connsiteX32" fmla="*/ 269709 w 649411"/>
                <a:gd name="connsiteY32" fmla="*/ 22216 h 710500"/>
                <a:gd name="connsiteX33" fmla="*/ 196398 w 649411"/>
                <a:gd name="connsiteY33" fmla="*/ -22 h 710500"/>
                <a:gd name="connsiteX34" fmla="*/ 190533 w 649411"/>
                <a:gd name="connsiteY34" fmla="*/ -22 h 710500"/>
                <a:gd name="connsiteX35" fmla="*/ 184302 w 649411"/>
                <a:gd name="connsiteY35" fmla="*/ 589 h 710500"/>
                <a:gd name="connsiteX36" fmla="*/ 179537 w 649411"/>
                <a:gd name="connsiteY36" fmla="*/ 1322 h 710500"/>
                <a:gd name="connsiteX37" fmla="*/ 175016 w 649411"/>
                <a:gd name="connsiteY37" fmla="*/ 2178 h 710500"/>
                <a:gd name="connsiteX38" fmla="*/ 171717 w 649411"/>
                <a:gd name="connsiteY38" fmla="*/ 3033 h 710500"/>
                <a:gd name="connsiteX39" fmla="*/ 168174 w 649411"/>
                <a:gd name="connsiteY39" fmla="*/ 4254 h 710500"/>
                <a:gd name="connsiteX40" fmla="*/ 159621 w 649411"/>
                <a:gd name="connsiteY40" fmla="*/ 7676 h 710500"/>
                <a:gd name="connsiteX41" fmla="*/ 486830 w 649411"/>
                <a:gd name="connsiteY41" fmla="*/ 603812 h 710500"/>
                <a:gd name="connsiteX42" fmla="*/ 486830 w 649411"/>
                <a:gd name="connsiteY42" fmla="*/ 648776 h 710500"/>
                <a:gd name="connsiteX43" fmla="*/ 486830 w 649411"/>
                <a:gd name="connsiteY43" fmla="*/ 648776 h 71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49411" h="710500">
                  <a:moveTo>
                    <a:pt x="486830" y="648776"/>
                  </a:moveTo>
                  <a:lnTo>
                    <a:pt x="380163" y="710479"/>
                  </a:lnTo>
                  <a:moveTo>
                    <a:pt x="160231" y="8531"/>
                  </a:moveTo>
                  <a:lnTo>
                    <a:pt x="50266" y="72067"/>
                  </a:lnTo>
                  <a:moveTo>
                    <a:pt x="54176" y="69990"/>
                  </a:moveTo>
                  <a:lnTo>
                    <a:pt x="50266" y="72067"/>
                  </a:lnTo>
                  <a:cubicBezTo>
                    <a:pt x="19598" y="88562"/>
                    <a:pt x="659" y="125461"/>
                    <a:pt x="659" y="178367"/>
                  </a:cubicBezTo>
                  <a:cubicBezTo>
                    <a:pt x="659" y="282102"/>
                    <a:pt x="73969" y="408318"/>
                    <a:pt x="163775" y="460246"/>
                  </a:cubicBezTo>
                  <a:lnTo>
                    <a:pt x="272397" y="523293"/>
                  </a:lnTo>
                  <a:lnTo>
                    <a:pt x="348639" y="654885"/>
                  </a:lnTo>
                  <a:lnTo>
                    <a:pt x="380896" y="710479"/>
                  </a:lnTo>
                  <a:lnTo>
                    <a:pt x="380896" y="710479"/>
                  </a:lnTo>
                  <a:lnTo>
                    <a:pt x="380896" y="585485"/>
                  </a:lnTo>
                  <a:cubicBezTo>
                    <a:pt x="425982" y="611632"/>
                    <a:pt x="464226" y="615420"/>
                    <a:pt x="493794" y="598314"/>
                  </a:cubicBezTo>
                  <a:moveTo>
                    <a:pt x="454451" y="272327"/>
                  </a:moveTo>
                  <a:cubicBezTo>
                    <a:pt x="433667" y="247499"/>
                    <a:pt x="408889" y="226324"/>
                    <a:pt x="381141" y="209646"/>
                  </a:cubicBezTo>
                  <a:lnTo>
                    <a:pt x="163775" y="84407"/>
                  </a:lnTo>
                  <a:cubicBezTo>
                    <a:pt x="141696" y="70723"/>
                    <a:pt x="116428" y="63050"/>
                    <a:pt x="90464" y="62170"/>
                  </a:cubicBezTo>
                  <a:lnTo>
                    <a:pt x="84722" y="62170"/>
                  </a:lnTo>
                  <a:cubicBezTo>
                    <a:pt x="82608" y="62048"/>
                    <a:pt x="80482" y="62048"/>
                    <a:pt x="78368" y="62170"/>
                  </a:cubicBezTo>
                  <a:lnTo>
                    <a:pt x="73603" y="63025"/>
                  </a:lnTo>
                  <a:lnTo>
                    <a:pt x="69082" y="63880"/>
                  </a:lnTo>
                  <a:cubicBezTo>
                    <a:pt x="67982" y="63880"/>
                    <a:pt x="56864" y="68035"/>
                    <a:pt x="53687" y="69257"/>
                  </a:cubicBezTo>
                  <a:moveTo>
                    <a:pt x="489151" y="599658"/>
                  </a:moveTo>
                  <a:cubicBezTo>
                    <a:pt x="511755" y="588784"/>
                    <a:pt x="543645" y="551395"/>
                    <a:pt x="543645" y="490914"/>
                  </a:cubicBezTo>
                  <a:cubicBezTo>
                    <a:pt x="543645" y="387058"/>
                    <a:pt x="470335" y="260841"/>
                    <a:pt x="380652" y="208913"/>
                  </a:cubicBezTo>
                  <a:lnTo>
                    <a:pt x="163286" y="83674"/>
                  </a:lnTo>
                  <a:moveTo>
                    <a:pt x="489151" y="599658"/>
                  </a:moveTo>
                  <a:cubicBezTo>
                    <a:pt x="489151" y="599658"/>
                    <a:pt x="594230" y="534778"/>
                    <a:pt x="595207" y="533312"/>
                  </a:cubicBezTo>
                  <a:cubicBezTo>
                    <a:pt x="629749" y="510024"/>
                    <a:pt x="650349" y="470998"/>
                    <a:pt x="650068" y="429333"/>
                  </a:cubicBezTo>
                  <a:cubicBezTo>
                    <a:pt x="650068" y="325599"/>
                    <a:pt x="576757" y="199383"/>
                    <a:pt x="487074" y="147454"/>
                  </a:cubicBezTo>
                  <a:lnTo>
                    <a:pt x="269709" y="22216"/>
                  </a:lnTo>
                  <a:moveTo>
                    <a:pt x="269709" y="22216"/>
                  </a:moveTo>
                  <a:cubicBezTo>
                    <a:pt x="247654" y="8470"/>
                    <a:pt x="222362" y="809"/>
                    <a:pt x="196398" y="-22"/>
                  </a:cubicBezTo>
                  <a:lnTo>
                    <a:pt x="190533" y="-22"/>
                  </a:lnTo>
                  <a:lnTo>
                    <a:pt x="184302" y="589"/>
                  </a:lnTo>
                  <a:lnTo>
                    <a:pt x="179537" y="1322"/>
                  </a:lnTo>
                  <a:lnTo>
                    <a:pt x="175016" y="2178"/>
                  </a:lnTo>
                  <a:lnTo>
                    <a:pt x="171717" y="3033"/>
                  </a:lnTo>
                  <a:lnTo>
                    <a:pt x="168174" y="4254"/>
                  </a:lnTo>
                  <a:cubicBezTo>
                    <a:pt x="165229" y="5134"/>
                    <a:pt x="162370" y="6283"/>
                    <a:pt x="159621" y="7676"/>
                  </a:cubicBezTo>
                  <a:moveTo>
                    <a:pt x="486830" y="603812"/>
                  </a:moveTo>
                  <a:lnTo>
                    <a:pt x="486830" y="648776"/>
                  </a:lnTo>
                  <a:lnTo>
                    <a:pt x="486830" y="648776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B5E4D02-450E-778C-C378-2D8EC254742E}"/>
                </a:ext>
              </a:extLst>
            </p:cNvPr>
            <p:cNvSpPr/>
            <p:nvPr/>
          </p:nvSpPr>
          <p:spPr>
            <a:xfrm>
              <a:off x="8353284" y="5424747"/>
              <a:ext cx="502878" cy="569647"/>
            </a:xfrm>
            <a:custGeom>
              <a:avLst/>
              <a:gdLst>
                <a:gd name="connsiteX0" fmla="*/ 159133 w 635481"/>
                <a:gd name="connsiteY0" fmla="*/ 633992 h 695105"/>
                <a:gd name="connsiteX1" fmla="*/ 263479 w 635481"/>
                <a:gd name="connsiteY1" fmla="*/ 695084 h 695105"/>
                <a:gd name="connsiteX2" fmla="*/ 479134 w 635481"/>
                <a:gd name="connsiteY2" fmla="*/ 7798 h 695105"/>
                <a:gd name="connsiteX3" fmla="*/ 587267 w 635481"/>
                <a:gd name="connsiteY3" fmla="*/ 69990 h 695105"/>
                <a:gd name="connsiteX4" fmla="*/ 583357 w 635481"/>
                <a:gd name="connsiteY4" fmla="*/ 68035 h 695105"/>
                <a:gd name="connsiteX5" fmla="*/ 587267 w 635481"/>
                <a:gd name="connsiteY5" fmla="*/ 69990 h 695105"/>
                <a:gd name="connsiteX6" fmla="*/ 636140 w 635481"/>
                <a:gd name="connsiteY6" fmla="*/ 174091 h 695105"/>
                <a:gd name="connsiteX7" fmla="*/ 476446 w 635481"/>
                <a:gd name="connsiteY7" fmla="*/ 450105 h 695105"/>
                <a:gd name="connsiteX8" fmla="*/ 370023 w 635481"/>
                <a:gd name="connsiteY8" fmla="*/ 511197 h 695105"/>
                <a:gd name="connsiteX9" fmla="*/ 295369 w 635481"/>
                <a:gd name="connsiteY9" fmla="*/ 640101 h 695105"/>
                <a:gd name="connsiteX10" fmla="*/ 263845 w 635481"/>
                <a:gd name="connsiteY10" fmla="*/ 694595 h 695105"/>
                <a:gd name="connsiteX11" fmla="*/ 263845 w 635481"/>
                <a:gd name="connsiteY11" fmla="*/ 694595 h 695105"/>
                <a:gd name="connsiteX12" fmla="*/ 263845 w 635481"/>
                <a:gd name="connsiteY12" fmla="*/ 571800 h 695105"/>
                <a:gd name="connsiteX13" fmla="*/ 153879 w 635481"/>
                <a:gd name="connsiteY13" fmla="*/ 584019 h 695105"/>
                <a:gd name="connsiteX14" fmla="*/ 192367 w 635481"/>
                <a:gd name="connsiteY14" fmla="*/ 264996 h 695105"/>
                <a:gd name="connsiteX15" fmla="*/ 264334 w 635481"/>
                <a:gd name="connsiteY15" fmla="*/ 203904 h 695105"/>
                <a:gd name="connsiteX16" fmla="*/ 477179 w 635481"/>
                <a:gd name="connsiteY16" fmla="*/ 81720 h 695105"/>
                <a:gd name="connsiteX17" fmla="*/ 548412 w 635481"/>
                <a:gd name="connsiteY17" fmla="*/ 59970 h 695105"/>
                <a:gd name="connsiteX18" fmla="*/ 554155 w 635481"/>
                <a:gd name="connsiteY18" fmla="*/ 59970 h 695105"/>
                <a:gd name="connsiteX19" fmla="*/ 560264 w 635481"/>
                <a:gd name="connsiteY19" fmla="*/ 59970 h 695105"/>
                <a:gd name="connsiteX20" fmla="*/ 564907 w 635481"/>
                <a:gd name="connsiteY20" fmla="*/ 60704 h 695105"/>
                <a:gd name="connsiteX21" fmla="*/ 569428 w 635481"/>
                <a:gd name="connsiteY21" fmla="*/ 61681 h 695105"/>
                <a:gd name="connsiteX22" fmla="*/ 584456 w 635481"/>
                <a:gd name="connsiteY22" fmla="*/ 66935 h 695105"/>
                <a:gd name="connsiteX23" fmla="*/ 158156 w 635481"/>
                <a:gd name="connsiteY23" fmla="*/ 586096 h 695105"/>
                <a:gd name="connsiteX24" fmla="*/ 104761 w 635481"/>
                <a:gd name="connsiteY24" fmla="*/ 479673 h 695105"/>
                <a:gd name="connsiteX25" fmla="*/ 264334 w 635481"/>
                <a:gd name="connsiteY25" fmla="*/ 203659 h 695105"/>
                <a:gd name="connsiteX26" fmla="*/ 477179 w 635481"/>
                <a:gd name="connsiteY26" fmla="*/ 81475 h 695105"/>
                <a:gd name="connsiteX27" fmla="*/ 158156 w 635481"/>
                <a:gd name="connsiteY27" fmla="*/ 586584 h 695105"/>
                <a:gd name="connsiteX28" fmla="*/ 54299 w 635481"/>
                <a:gd name="connsiteY28" fmla="*/ 521705 h 695105"/>
                <a:gd name="connsiteX29" fmla="*/ 660 w 635481"/>
                <a:gd name="connsiteY29" fmla="*/ 419925 h 695105"/>
                <a:gd name="connsiteX30" fmla="*/ 160233 w 635481"/>
                <a:gd name="connsiteY30" fmla="*/ 143911 h 695105"/>
                <a:gd name="connsiteX31" fmla="*/ 372956 w 635481"/>
                <a:gd name="connsiteY31" fmla="*/ 21727 h 695105"/>
                <a:gd name="connsiteX32" fmla="*/ 372956 w 635481"/>
                <a:gd name="connsiteY32" fmla="*/ 21727 h 695105"/>
                <a:gd name="connsiteX33" fmla="*/ 444311 w 635481"/>
                <a:gd name="connsiteY33" fmla="*/ -22 h 695105"/>
                <a:gd name="connsiteX34" fmla="*/ 449932 w 635481"/>
                <a:gd name="connsiteY34" fmla="*/ -22 h 695105"/>
                <a:gd name="connsiteX35" fmla="*/ 456041 w 635481"/>
                <a:gd name="connsiteY35" fmla="*/ 589 h 695105"/>
                <a:gd name="connsiteX36" fmla="*/ 460806 w 635481"/>
                <a:gd name="connsiteY36" fmla="*/ 1322 h 695105"/>
                <a:gd name="connsiteX37" fmla="*/ 465205 w 635481"/>
                <a:gd name="connsiteY37" fmla="*/ 2178 h 695105"/>
                <a:gd name="connsiteX38" fmla="*/ 468381 w 635481"/>
                <a:gd name="connsiteY38" fmla="*/ 3033 h 695105"/>
                <a:gd name="connsiteX39" fmla="*/ 471925 w 635481"/>
                <a:gd name="connsiteY39" fmla="*/ 4133 h 695105"/>
                <a:gd name="connsiteX40" fmla="*/ 480233 w 635481"/>
                <a:gd name="connsiteY40" fmla="*/ 7554 h 695105"/>
                <a:gd name="connsiteX41" fmla="*/ 159133 w 635481"/>
                <a:gd name="connsiteY41" fmla="*/ 590005 h 695105"/>
                <a:gd name="connsiteX42" fmla="*/ 159133 w 635481"/>
                <a:gd name="connsiteY42" fmla="*/ 633992 h 695105"/>
                <a:gd name="connsiteX43" fmla="*/ 159133 w 635481"/>
                <a:gd name="connsiteY43" fmla="*/ 633992 h 695105"/>
                <a:gd name="connsiteX44" fmla="*/ 159133 w 635481"/>
                <a:gd name="connsiteY44" fmla="*/ 633992 h 69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35481" h="695105">
                  <a:moveTo>
                    <a:pt x="159133" y="633992"/>
                  </a:moveTo>
                  <a:lnTo>
                    <a:pt x="263479" y="695084"/>
                  </a:lnTo>
                  <a:moveTo>
                    <a:pt x="479134" y="7798"/>
                  </a:moveTo>
                  <a:lnTo>
                    <a:pt x="587267" y="69990"/>
                  </a:lnTo>
                  <a:moveTo>
                    <a:pt x="583357" y="68035"/>
                  </a:moveTo>
                  <a:lnTo>
                    <a:pt x="587267" y="69990"/>
                  </a:lnTo>
                  <a:cubicBezTo>
                    <a:pt x="617202" y="86118"/>
                    <a:pt x="636140" y="122284"/>
                    <a:pt x="636140" y="174091"/>
                  </a:cubicBezTo>
                  <a:cubicBezTo>
                    <a:pt x="636140" y="275626"/>
                    <a:pt x="564663" y="399276"/>
                    <a:pt x="476446" y="450105"/>
                  </a:cubicBezTo>
                  <a:lnTo>
                    <a:pt x="370023" y="511197"/>
                  </a:lnTo>
                  <a:lnTo>
                    <a:pt x="295369" y="640101"/>
                  </a:lnTo>
                  <a:lnTo>
                    <a:pt x="263845" y="694595"/>
                  </a:lnTo>
                  <a:cubicBezTo>
                    <a:pt x="263845" y="694595"/>
                    <a:pt x="263845" y="694595"/>
                    <a:pt x="263845" y="694595"/>
                  </a:cubicBezTo>
                  <a:lnTo>
                    <a:pt x="263845" y="571800"/>
                  </a:lnTo>
                  <a:cubicBezTo>
                    <a:pt x="219737" y="597337"/>
                    <a:pt x="182348" y="601124"/>
                    <a:pt x="153879" y="584019"/>
                  </a:cubicBezTo>
                  <a:moveTo>
                    <a:pt x="192367" y="264996"/>
                  </a:moveTo>
                  <a:cubicBezTo>
                    <a:pt x="212772" y="240754"/>
                    <a:pt x="237099" y="220105"/>
                    <a:pt x="264334" y="203904"/>
                  </a:cubicBezTo>
                  <a:lnTo>
                    <a:pt x="477179" y="81720"/>
                  </a:lnTo>
                  <a:cubicBezTo>
                    <a:pt x="498622" y="68389"/>
                    <a:pt x="523181" y="60887"/>
                    <a:pt x="548412" y="59970"/>
                  </a:cubicBezTo>
                  <a:lnTo>
                    <a:pt x="554155" y="59970"/>
                  </a:lnTo>
                  <a:lnTo>
                    <a:pt x="560264" y="59970"/>
                  </a:lnTo>
                  <a:cubicBezTo>
                    <a:pt x="561852" y="59970"/>
                    <a:pt x="563441" y="59970"/>
                    <a:pt x="564907" y="60704"/>
                  </a:cubicBezTo>
                  <a:lnTo>
                    <a:pt x="569428" y="61681"/>
                  </a:lnTo>
                  <a:cubicBezTo>
                    <a:pt x="570528" y="61681"/>
                    <a:pt x="581646" y="65591"/>
                    <a:pt x="584456" y="66935"/>
                  </a:cubicBezTo>
                  <a:moveTo>
                    <a:pt x="158156" y="586096"/>
                  </a:moveTo>
                  <a:cubicBezTo>
                    <a:pt x="135918" y="575466"/>
                    <a:pt x="104761" y="538933"/>
                    <a:pt x="104761" y="479673"/>
                  </a:cubicBezTo>
                  <a:cubicBezTo>
                    <a:pt x="104761" y="378016"/>
                    <a:pt x="176239" y="254488"/>
                    <a:pt x="264334" y="203659"/>
                  </a:cubicBezTo>
                  <a:lnTo>
                    <a:pt x="477179" y="81475"/>
                  </a:lnTo>
                  <a:moveTo>
                    <a:pt x="158156" y="586584"/>
                  </a:moveTo>
                  <a:cubicBezTo>
                    <a:pt x="158156" y="586584"/>
                    <a:pt x="55277" y="523171"/>
                    <a:pt x="54299" y="521705"/>
                  </a:cubicBezTo>
                  <a:cubicBezTo>
                    <a:pt x="20564" y="498844"/>
                    <a:pt x="453" y="460674"/>
                    <a:pt x="660" y="419925"/>
                  </a:cubicBezTo>
                  <a:cubicBezTo>
                    <a:pt x="660" y="318268"/>
                    <a:pt x="72138" y="194740"/>
                    <a:pt x="160233" y="143911"/>
                  </a:cubicBezTo>
                  <a:lnTo>
                    <a:pt x="372956" y="21727"/>
                  </a:lnTo>
                  <a:moveTo>
                    <a:pt x="372956" y="21727"/>
                  </a:moveTo>
                  <a:cubicBezTo>
                    <a:pt x="394436" y="8372"/>
                    <a:pt x="419031" y="882"/>
                    <a:pt x="444311" y="-22"/>
                  </a:cubicBezTo>
                  <a:lnTo>
                    <a:pt x="449932" y="-22"/>
                  </a:lnTo>
                  <a:lnTo>
                    <a:pt x="456041" y="589"/>
                  </a:lnTo>
                  <a:lnTo>
                    <a:pt x="460806" y="1322"/>
                  </a:lnTo>
                  <a:lnTo>
                    <a:pt x="465205" y="2178"/>
                  </a:lnTo>
                  <a:lnTo>
                    <a:pt x="468381" y="3033"/>
                  </a:lnTo>
                  <a:lnTo>
                    <a:pt x="471925" y="4133"/>
                  </a:lnTo>
                  <a:cubicBezTo>
                    <a:pt x="474759" y="5098"/>
                    <a:pt x="477545" y="6234"/>
                    <a:pt x="480233" y="7554"/>
                  </a:cubicBezTo>
                  <a:moveTo>
                    <a:pt x="159133" y="590005"/>
                  </a:moveTo>
                  <a:lnTo>
                    <a:pt x="159133" y="633992"/>
                  </a:lnTo>
                  <a:lnTo>
                    <a:pt x="159133" y="633992"/>
                  </a:lnTo>
                  <a:lnTo>
                    <a:pt x="159133" y="633992"/>
                  </a:lnTo>
                </a:path>
              </a:pathLst>
            </a:custGeom>
            <a:noFill/>
            <a:ln w="19050" cap="rnd">
              <a:solidFill>
                <a:srgbClr val="E95C0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1773C06A-33BA-3976-936E-502C5B34F27F}"/>
                </a:ext>
              </a:extLst>
            </p:cNvPr>
            <p:cNvSpPr/>
            <p:nvPr/>
          </p:nvSpPr>
          <p:spPr>
            <a:xfrm>
              <a:off x="8363148" y="4941813"/>
              <a:ext cx="253807" cy="213781"/>
            </a:xfrm>
            <a:custGeom>
              <a:avLst/>
              <a:gdLst>
                <a:gd name="connsiteX0" fmla="*/ 0 w 320733"/>
                <a:gd name="connsiteY0" fmla="*/ 0 h 260863"/>
                <a:gd name="connsiteX1" fmla="*/ 320733 w 320733"/>
                <a:gd name="connsiteY1" fmla="*/ 0 h 260863"/>
                <a:gd name="connsiteX2" fmla="*/ 320733 w 320733"/>
                <a:gd name="connsiteY2" fmla="*/ 260863 h 260863"/>
                <a:gd name="connsiteX3" fmla="*/ 0 w 320733"/>
                <a:gd name="connsiteY3" fmla="*/ 260863 h 26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33" h="260863">
                  <a:moveTo>
                    <a:pt x="0" y="0"/>
                  </a:moveTo>
                  <a:lnTo>
                    <a:pt x="320733" y="0"/>
                  </a:lnTo>
                  <a:lnTo>
                    <a:pt x="320733" y="260863"/>
                  </a:lnTo>
                  <a:lnTo>
                    <a:pt x="0" y="260863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B823AE75-FF0C-C5FC-575E-C1F10273D02D}"/>
                </a:ext>
              </a:extLst>
            </p:cNvPr>
            <p:cNvSpPr/>
            <p:nvPr/>
          </p:nvSpPr>
          <p:spPr>
            <a:xfrm>
              <a:off x="8363148" y="5034034"/>
              <a:ext cx="251003" cy="119757"/>
            </a:xfrm>
            <a:custGeom>
              <a:avLst/>
              <a:gdLst>
                <a:gd name="connsiteX0" fmla="*/ 0 w 317190"/>
                <a:gd name="connsiteY0" fmla="*/ 37022 h 146132"/>
                <a:gd name="connsiteX1" fmla="*/ 64147 w 317190"/>
                <a:gd name="connsiteY1" fmla="*/ 0 h 146132"/>
                <a:gd name="connsiteX2" fmla="*/ 317190 w 317190"/>
                <a:gd name="connsiteY2" fmla="*/ 146132 h 14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190" h="146132">
                  <a:moveTo>
                    <a:pt x="0" y="37022"/>
                  </a:moveTo>
                  <a:lnTo>
                    <a:pt x="64147" y="0"/>
                  </a:lnTo>
                  <a:lnTo>
                    <a:pt x="317190" y="14613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5E49813-5053-E73B-A394-FADF35C0F52A}"/>
                </a:ext>
              </a:extLst>
            </p:cNvPr>
            <p:cNvSpPr/>
            <p:nvPr/>
          </p:nvSpPr>
          <p:spPr>
            <a:xfrm>
              <a:off x="8513981" y="5064374"/>
              <a:ext cx="102973" cy="30339"/>
            </a:xfrm>
            <a:custGeom>
              <a:avLst/>
              <a:gdLst>
                <a:gd name="connsiteX0" fmla="*/ 0 w 130126"/>
                <a:gd name="connsiteY0" fmla="*/ 36044 h 37021"/>
                <a:gd name="connsiteX1" fmla="*/ 65979 w 130126"/>
                <a:gd name="connsiteY1" fmla="*/ 0 h 37021"/>
                <a:gd name="connsiteX2" fmla="*/ 130126 w 130126"/>
                <a:gd name="connsiteY2" fmla="*/ 37022 h 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126" h="37021">
                  <a:moveTo>
                    <a:pt x="0" y="36044"/>
                  </a:moveTo>
                  <a:lnTo>
                    <a:pt x="65979" y="0"/>
                  </a:lnTo>
                  <a:lnTo>
                    <a:pt x="130126" y="3702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0CA46A7F-668F-6312-C0CD-0F4110A7DE58}"/>
                </a:ext>
              </a:extLst>
            </p:cNvPr>
            <p:cNvSpPr/>
            <p:nvPr/>
          </p:nvSpPr>
          <p:spPr>
            <a:xfrm>
              <a:off x="8494257" y="5013207"/>
              <a:ext cx="40415" cy="41854"/>
            </a:xfrm>
            <a:custGeom>
              <a:avLst/>
              <a:gdLst>
                <a:gd name="connsiteX0" fmla="*/ 51073 w 51072"/>
                <a:gd name="connsiteY0" fmla="*/ 25537 h 51072"/>
                <a:gd name="connsiteX1" fmla="*/ 25537 w 51072"/>
                <a:gd name="connsiteY1" fmla="*/ 51073 h 51072"/>
                <a:gd name="connsiteX2" fmla="*/ 0 w 51072"/>
                <a:gd name="connsiteY2" fmla="*/ 25537 h 51072"/>
                <a:gd name="connsiteX3" fmla="*/ 25537 w 51072"/>
                <a:gd name="connsiteY3" fmla="*/ 0 h 51072"/>
                <a:gd name="connsiteX4" fmla="*/ 51073 w 51072"/>
                <a:gd name="connsiteY4" fmla="*/ 25537 h 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2" h="51072">
                  <a:moveTo>
                    <a:pt x="51073" y="25537"/>
                  </a:moveTo>
                  <a:cubicBezTo>
                    <a:pt x="51073" y="39640"/>
                    <a:pt x="39640" y="51073"/>
                    <a:pt x="25537" y="51073"/>
                  </a:cubicBezTo>
                  <a:cubicBezTo>
                    <a:pt x="11433" y="51073"/>
                    <a:pt x="0" y="39640"/>
                    <a:pt x="0" y="25537"/>
                  </a:cubicBezTo>
                  <a:cubicBezTo>
                    <a:pt x="0" y="11433"/>
                    <a:pt x="11433" y="0"/>
                    <a:pt x="25537" y="0"/>
                  </a:cubicBezTo>
                  <a:cubicBezTo>
                    <a:pt x="39640" y="0"/>
                    <a:pt x="51073" y="11433"/>
                    <a:pt x="51073" y="25537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E863423E-1206-048E-D80F-8BC773CC8CED}"/>
                </a:ext>
              </a:extLst>
            </p:cNvPr>
            <p:cNvSpPr/>
            <p:nvPr/>
          </p:nvSpPr>
          <p:spPr>
            <a:xfrm>
              <a:off x="8053647" y="4908269"/>
              <a:ext cx="592410" cy="880256"/>
            </a:xfrm>
            <a:custGeom>
              <a:avLst/>
              <a:gdLst>
                <a:gd name="connsiteX0" fmla="*/ 320367 w 748622"/>
                <a:gd name="connsiteY0" fmla="*/ 1074121 h 1074121"/>
                <a:gd name="connsiteX1" fmla="*/ 0 w 748622"/>
                <a:gd name="connsiteY1" fmla="*/ 1074121 h 1074121"/>
                <a:gd name="connsiteX2" fmla="*/ 0 w 748622"/>
                <a:gd name="connsiteY2" fmla="*/ 0 h 1074121"/>
                <a:gd name="connsiteX3" fmla="*/ 748622 w 748622"/>
                <a:gd name="connsiteY3" fmla="*/ 0 h 1074121"/>
                <a:gd name="connsiteX4" fmla="*/ 748622 w 748622"/>
                <a:gd name="connsiteY4" fmla="*/ 592960 h 107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622" h="1074121">
                  <a:moveTo>
                    <a:pt x="320367" y="1074121"/>
                  </a:moveTo>
                  <a:lnTo>
                    <a:pt x="0" y="1074121"/>
                  </a:lnTo>
                  <a:lnTo>
                    <a:pt x="0" y="0"/>
                  </a:lnTo>
                  <a:lnTo>
                    <a:pt x="748622" y="0"/>
                  </a:lnTo>
                  <a:lnTo>
                    <a:pt x="748622" y="59296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98A1A30-6B39-48C3-A547-EAC36A50DD02}"/>
                </a:ext>
              </a:extLst>
            </p:cNvPr>
            <p:cNvSpPr/>
            <p:nvPr/>
          </p:nvSpPr>
          <p:spPr>
            <a:xfrm>
              <a:off x="8434600" y="4872021"/>
              <a:ext cx="66715" cy="116331"/>
            </a:xfrm>
            <a:custGeom>
              <a:avLst/>
              <a:gdLst>
                <a:gd name="connsiteX0" fmla="*/ 84966 w 84307"/>
                <a:gd name="connsiteY0" fmla="*/ 12197 h 141951"/>
                <a:gd name="connsiteX1" fmla="*/ 84966 w 84307"/>
                <a:gd name="connsiteY1" fmla="*/ 104201 h 141951"/>
                <a:gd name="connsiteX2" fmla="*/ 42690 w 84307"/>
                <a:gd name="connsiteY2" fmla="*/ 141834 h 141951"/>
                <a:gd name="connsiteX3" fmla="*/ 42690 w 84307"/>
                <a:gd name="connsiteY3" fmla="*/ 141834 h 141951"/>
                <a:gd name="connsiteX4" fmla="*/ 720 w 84307"/>
                <a:gd name="connsiteY4" fmla="*/ 105301 h 141951"/>
                <a:gd name="connsiteX5" fmla="*/ 659 w 84307"/>
                <a:gd name="connsiteY5" fmla="*/ 104201 h 141951"/>
                <a:gd name="connsiteX6" fmla="*/ 659 w 84307"/>
                <a:gd name="connsiteY6" fmla="*/ -22 h 14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07" h="141951">
                  <a:moveTo>
                    <a:pt x="84966" y="12197"/>
                  </a:moveTo>
                  <a:lnTo>
                    <a:pt x="84966" y="104201"/>
                  </a:lnTo>
                  <a:cubicBezTo>
                    <a:pt x="81985" y="125401"/>
                    <a:pt x="64097" y="141321"/>
                    <a:pt x="42690" y="141834"/>
                  </a:cubicBezTo>
                  <a:lnTo>
                    <a:pt x="42690" y="141834"/>
                  </a:lnTo>
                  <a:cubicBezTo>
                    <a:pt x="21014" y="143337"/>
                    <a:pt x="2223" y="126989"/>
                    <a:pt x="720" y="105301"/>
                  </a:cubicBezTo>
                  <a:cubicBezTo>
                    <a:pt x="695" y="104934"/>
                    <a:pt x="671" y="104568"/>
                    <a:pt x="659" y="104201"/>
                  </a:cubicBezTo>
                  <a:lnTo>
                    <a:pt x="659" y="-2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7E597344-66ED-BC75-ADFE-511ED879FD49}"/>
                </a:ext>
              </a:extLst>
            </p:cNvPr>
            <p:cNvSpPr/>
            <p:nvPr/>
          </p:nvSpPr>
          <p:spPr>
            <a:xfrm>
              <a:off x="8434600" y="4847289"/>
              <a:ext cx="44863" cy="59879"/>
            </a:xfrm>
            <a:custGeom>
              <a:avLst/>
              <a:gdLst>
                <a:gd name="connsiteX0" fmla="*/ 659 w 56693"/>
                <a:gd name="connsiteY0" fmla="*/ 47752 h 73066"/>
                <a:gd name="connsiteX1" fmla="*/ 659 w 56693"/>
                <a:gd name="connsiteY1" fmla="*/ 28325 h 73066"/>
                <a:gd name="connsiteX2" fmla="*/ 29006 w 56693"/>
                <a:gd name="connsiteY2" fmla="*/ -22 h 73066"/>
                <a:gd name="connsiteX3" fmla="*/ 29006 w 56693"/>
                <a:gd name="connsiteY3" fmla="*/ -22 h 73066"/>
                <a:gd name="connsiteX4" fmla="*/ 57352 w 56693"/>
                <a:gd name="connsiteY4" fmla="*/ 28325 h 73066"/>
                <a:gd name="connsiteX5" fmla="*/ 57352 w 56693"/>
                <a:gd name="connsiteY5" fmla="*/ 73045 h 7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3" h="73066">
                  <a:moveTo>
                    <a:pt x="659" y="47752"/>
                  </a:moveTo>
                  <a:lnTo>
                    <a:pt x="659" y="28325"/>
                  </a:lnTo>
                  <a:cubicBezTo>
                    <a:pt x="659" y="12673"/>
                    <a:pt x="13354" y="-22"/>
                    <a:pt x="29006" y="-22"/>
                  </a:cubicBezTo>
                  <a:lnTo>
                    <a:pt x="29006" y="-22"/>
                  </a:lnTo>
                  <a:cubicBezTo>
                    <a:pt x="44657" y="-22"/>
                    <a:pt x="57352" y="12673"/>
                    <a:pt x="57352" y="28325"/>
                  </a:cubicBezTo>
                  <a:lnTo>
                    <a:pt x="57352" y="73045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C6A08AE-6A67-BAD6-C081-F0576246C24F}"/>
                </a:ext>
              </a:extLst>
            </p:cNvPr>
            <p:cNvSpPr/>
            <p:nvPr/>
          </p:nvSpPr>
          <p:spPr>
            <a:xfrm>
              <a:off x="8152946" y="5262434"/>
              <a:ext cx="396036" cy="10013"/>
            </a:xfrm>
            <a:custGeom>
              <a:avLst/>
              <a:gdLst>
                <a:gd name="connsiteX0" fmla="*/ 0 w 500466"/>
                <a:gd name="connsiteY0" fmla="*/ 0 h 12218"/>
                <a:gd name="connsiteX1" fmla="*/ 500466 w 500466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466" h="12218">
                  <a:moveTo>
                    <a:pt x="0" y="0"/>
                  </a:moveTo>
                  <a:lnTo>
                    <a:pt x="500466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89D99FB-F2AF-9476-4685-AD750EE3698C}"/>
                </a:ext>
              </a:extLst>
            </p:cNvPr>
            <p:cNvSpPr/>
            <p:nvPr/>
          </p:nvSpPr>
          <p:spPr>
            <a:xfrm>
              <a:off x="8150819" y="5394207"/>
              <a:ext cx="395939" cy="10013"/>
            </a:xfrm>
            <a:custGeom>
              <a:avLst/>
              <a:gdLst>
                <a:gd name="connsiteX0" fmla="*/ 0 w 500344"/>
                <a:gd name="connsiteY0" fmla="*/ 0 h 12218"/>
                <a:gd name="connsiteX1" fmla="*/ 500344 w 50034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344" h="12218">
                  <a:moveTo>
                    <a:pt x="0" y="0"/>
                  </a:moveTo>
                  <a:lnTo>
                    <a:pt x="500344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B71A13E3-2F2D-794D-1B8E-78B671574C39}"/>
                </a:ext>
              </a:extLst>
            </p:cNvPr>
            <p:cNvSpPr/>
            <p:nvPr/>
          </p:nvSpPr>
          <p:spPr>
            <a:xfrm>
              <a:off x="8152946" y="5526080"/>
              <a:ext cx="241817" cy="10013"/>
            </a:xfrm>
            <a:custGeom>
              <a:avLst/>
              <a:gdLst>
                <a:gd name="connsiteX0" fmla="*/ 0 w 305582"/>
                <a:gd name="connsiteY0" fmla="*/ 0 h 12218"/>
                <a:gd name="connsiteX1" fmla="*/ 305583 w 30558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582" h="12218">
                  <a:moveTo>
                    <a:pt x="0" y="0"/>
                  </a:moveTo>
                  <a:lnTo>
                    <a:pt x="305583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0B074D2-A1B3-19B4-E4AC-7E190C36A473}"/>
              </a:ext>
            </a:extLst>
          </p:cNvPr>
          <p:cNvGrpSpPr/>
          <p:nvPr/>
        </p:nvGrpSpPr>
        <p:grpSpPr>
          <a:xfrm>
            <a:off x="9408060" y="3544579"/>
            <a:ext cx="1142569" cy="886264"/>
            <a:chOff x="9408060" y="3544579"/>
            <a:chExt cx="1142569" cy="886264"/>
          </a:xfrm>
        </p:grpSpPr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C60FF1C-9EA5-CC89-9F63-E698072661BC}"/>
                </a:ext>
              </a:extLst>
            </p:cNvPr>
            <p:cNvSpPr/>
            <p:nvPr/>
          </p:nvSpPr>
          <p:spPr>
            <a:xfrm>
              <a:off x="9503008" y="4240792"/>
              <a:ext cx="226831" cy="10013"/>
            </a:xfrm>
            <a:custGeom>
              <a:avLst/>
              <a:gdLst>
                <a:gd name="connsiteX0" fmla="*/ 286644 w 286644"/>
                <a:gd name="connsiteY0" fmla="*/ 0 h 12218"/>
                <a:gd name="connsiteX1" fmla="*/ 0 w 28664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644" h="12218">
                  <a:moveTo>
                    <a:pt x="286644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D676ADAE-ED77-7584-27C9-FDE99A98CBC2}"/>
                </a:ext>
              </a:extLst>
            </p:cNvPr>
            <p:cNvSpPr/>
            <p:nvPr/>
          </p:nvSpPr>
          <p:spPr>
            <a:xfrm>
              <a:off x="9503008" y="4127043"/>
              <a:ext cx="349915" cy="10013"/>
            </a:xfrm>
            <a:custGeom>
              <a:avLst/>
              <a:gdLst>
                <a:gd name="connsiteX0" fmla="*/ 442185 w 442184"/>
                <a:gd name="connsiteY0" fmla="*/ 0 h 12218"/>
                <a:gd name="connsiteX1" fmla="*/ 0 w 44218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2184" h="12218">
                  <a:moveTo>
                    <a:pt x="44218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734AB3E-B04E-976F-5DC5-F80AB643B6E5}"/>
                </a:ext>
              </a:extLst>
            </p:cNvPr>
            <p:cNvSpPr/>
            <p:nvPr/>
          </p:nvSpPr>
          <p:spPr>
            <a:xfrm>
              <a:off x="9503008" y="4013394"/>
              <a:ext cx="355620" cy="10013"/>
            </a:xfrm>
            <a:custGeom>
              <a:avLst/>
              <a:gdLst>
                <a:gd name="connsiteX0" fmla="*/ 449393 w 449393"/>
                <a:gd name="connsiteY0" fmla="*/ 0 h 12218"/>
                <a:gd name="connsiteX1" fmla="*/ 0 w 44939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393" h="12218">
                  <a:moveTo>
                    <a:pt x="44939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9A9FE53E-1999-65B5-ECBB-4575153BD14F}"/>
                </a:ext>
              </a:extLst>
            </p:cNvPr>
            <p:cNvSpPr/>
            <p:nvPr/>
          </p:nvSpPr>
          <p:spPr>
            <a:xfrm>
              <a:off x="9408060" y="3544579"/>
              <a:ext cx="580904" cy="886264"/>
            </a:xfrm>
            <a:custGeom>
              <a:avLst/>
              <a:gdLst>
                <a:gd name="connsiteX0" fmla="*/ 734083 w 734082"/>
                <a:gd name="connsiteY0" fmla="*/ 510730 h 1081452"/>
                <a:gd name="connsiteX1" fmla="*/ 734083 w 734082"/>
                <a:gd name="connsiteY1" fmla="*/ 0 h 1081452"/>
                <a:gd name="connsiteX2" fmla="*/ 0 w 734082"/>
                <a:gd name="connsiteY2" fmla="*/ 0 h 1081452"/>
                <a:gd name="connsiteX3" fmla="*/ 0 w 734082"/>
                <a:gd name="connsiteY3" fmla="*/ 1081452 h 1081452"/>
                <a:gd name="connsiteX4" fmla="*/ 734083 w 734082"/>
                <a:gd name="connsiteY4" fmla="*/ 1081452 h 1081452"/>
                <a:gd name="connsiteX5" fmla="*/ 734083 w 734082"/>
                <a:gd name="connsiteY5" fmla="*/ 967943 h 108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082" h="1081452">
                  <a:moveTo>
                    <a:pt x="734083" y="510730"/>
                  </a:moveTo>
                  <a:lnTo>
                    <a:pt x="734083" y="0"/>
                  </a:lnTo>
                  <a:lnTo>
                    <a:pt x="0" y="0"/>
                  </a:lnTo>
                  <a:lnTo>
                    <a:pt x="0" y="1081452"/>
                  </a:lnTo>
                  <a:lnTo>
                    <a:pt x="734083" y="1081452"/>
                  </a:lnTo>
                  <a:lnTo>
                    <a:pt x="734083" y="967943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0F958FC7-805E-2521-7C34-17B288DEAE69}"/>
                </a:ext>
              </a:extLst>
            </p:cNvPr>
            <p:cNvSpPr/>
            <p:nvPr/>
          </p:nvSpPr>
          <p:spPr>
            <a:xfrm>
              <a:off x="9502621" y="3671044"/>
              <a:ext cx="87986" cy="133475"/>
            </a:xfrm>
            <a:custGeom>
              <a:avLst/>
              <a:gdLst>
                <a:gd name="connsiteX0" fmla="*/ 111846 w 111187"/>
                <a:gd name="connsiteY0" fmla="*/ 115931 h 162871"/>
                <a:gd name="connsiteX1" fmla="*/ 56008 w 111187"/>
                <a:gd name="connsiteY1" fmla="*/ 162850 h 162871"/>
                <a:gd name="connsiteX2" fmla="*/ 659 w 111187"/>
                <a:gd name="connsiteY2" fmla="*/ 119963 h 162871"/>
                <a:gd name="connsiteX3" fmla="*/ 30349 w 111187"/>
                <a:gd name="connsiteY3" fmla="*/ 76832 h 162871"/>
                <a:gd name="connsiteX4" fmla="*/ 6890 w 111187"/>
                <a:gd name="connsiteY4" fmla="*/ 40177 h 162871"/>
                <a:gd name="connsiteX5" fmla="*/ 57108 w 111187"/>
                <a:gd name="connsiteY5" fmla="*/ -22 h 162871"/>
                <a:gd name="connsiteX6" fmla="*/ 105982 w 111187"/>
                <a:gd name="connsiteY6" fmla="*/ 37855 h 162871"/>
                <a:gd name="connsiteX7" fmla="*/ 81545 w 111187"/>
                <a:gd name="connsiteY7" fmla="*/ 73167 h 162871"/>
                <a:gd name="connsiteX8" fmla="*/ 111846 w 111187"/>
                <a:gd name="connsiteY8" fmla="*/ 115931 h 162871"/>
                <a:gd name="connsiteX9" fmla="*/ 87410 w 111187"/>
                <a:gd name="connsiteY9" fmla="*/ 117764 h 162871"/>
                <a:gd name="connsiteX10" fmla="*/ 53687 w 111187"/>
                <a:gd name="connsiteY10" fmla="*/ 87096 h 162871"/>
                <a:gd name="connsiteX11" fmla="*/ 26073 w 111187"/>
                <a:gd name="connsiteY11" fmla="*/ 118130 h 162871"/>
                <a:gd name="connsiteX12" fmla="*/ 56375 w 111187"/>
                <a:gd name="connsiteY12" fmla="*/ 141834 h 162871"/>
                <a:gd name="connsiteX13" fmla="*/ 88021 w 111187"/>
                <a:gd name="connsiteY13" fmla="*/ 117764 h 162871"/>
                <a:gd name="connsiteX14" fmla="*/ 31816 w 111187"/>
                <a:gd name="connsiteY14" fmla="*/ 40055 h 162871"/>
                <a:gd name="connsiteX15" fmla="*/ 57719 w 111187"/>
                <a:gd name="connsiteY15" fmla="*/ 63881 h 162871"/>
                <a:gd name="connsiteX16" fmla="*/ 80934 w 111187"/>
                <a:gd name="connsiteY16" fmla="*/ 40299 h 162871"/>
                <a:gd name="connsiteX17" fmla="*/ 56497 w 111187"/>
                <a:gd name="connsiteY17" fmla="*/ 21238 h 162871"/>
                <a:gd name="connsiteX18" fmla="*/ 32427 w 111187"/>
                <a:gd name="connsiteY18" fmla="*/ 40055 h 1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187" h="162871">
                  <a:moveTo>
                    <a:pt x="111846" y="115931"/>
                  </a:moveTo>
                  <a:cubicBezTo>
                    <a:pt x="111846" y="142079"/>
                    <a:pt x="91930" y="162850"/>
                    <a:pt x="56008" y="162850"/>
                  </a:cubicBezTo>
                  <a:cubicBezTo>
                    <a:pt x="20086" y="162850"/>
                    <a:pt x="659" y="146722"/>
                    <a:pt x="659" y="119963"/>
                  </a:cubicBezTo>
                  <a:cubicBezTo>
                    <a:pt x="964" y="100915"/>
                    <a:pt x="12670" y="83919"/>
                    <a:pt x="30349" y="76832"/>
                  </a:cubicBezTo>
                  <a:cubicBezTo>
                    <a:pt x="16188" y="70088"/>
                    <a:pt x="7086" y="55865"/>
                    <a:pt x="6890" y="40177"/>
                  </a:cubicBezTo>
                  <a:cubicBezTo>
                    <a:pt x="6890" y="14885"/>
                    <a:pt x="27661" y="-22"/>
                    <a:pt x="57108" y="-22"/>
                  </a:cubicBezTo>
                  <a:cubicBezTo>
                    <a:pt x="86554" y="-22"/>
                    <a:pt x="105982" y="13785"/>
                    <a:pt x="105982" y="37855"/>
                  </a:cubicBezTo>
                  <a:cubicBezTo>
                    <a:pt x="106299" y="53666"/>
                    <a:pt x="96451" y="67901"/>
                    <a:pt x="81545" y="73167"/>
                  </a:cubicBezTo>
                  <a:cubicBezTo>
                    <a:pt x="99628" y="79642"/>
                    <a:pt x="111736" y="96724"/>
                    <a:pt x="111846" y="115931"/>
                  </a:cubicBezTo>
                  <a:close/>
                  <a:moveTo>
                    <a:pt x="87410" y="117764"/>
                  </a:moveTo>
                  <a:cubicBezTo>
                    <a:pt x="87410" y="102980"/>
                    <a:pt x="78490" y="95404"/>
                    <a:pt x="53687" y="87096"/>
                  </a:cubicBezTo>
                  <a:cubicBezTo>
                    <a:pt x="36948" y="94060"/>
                    <a:pt x="26073" y="102491"/>
                    <a:pt x="26073" y="118130"/>
                  </a:cubicBezTo>
                  <a:cubicBezTo>
                    <a:pt x="26073" y="133770"/>
                    <a:pt x="37681" y="141834"/>
                    <a:pt x="56375" y="141834"/>
                  </a:cubicBezTo>
                  <a:cubicBezTo>
                    <a:pt x="75069" y="141834"/>
                    <a:pt x="88021" y="133648"/>
                    <a:pt x="88021" y="117764"/>
                  </a:cubicBezTo>
                  <a:close/>
                  <a:moveTo>
                    <a:pt x="31816" y="40055"/>
                  </a:moveTo>
                  <a:cubicBezTo>
                    <a:pt x="31816" y="50563"/>
                    <a:pt x="38780" y="56794"/>
                    <a:pt x="57719" y="63881"/>
                  </a:cubicBezTo>
                  <a:cubicBezTo>
                    <a:pt x="74947" y="58382"/>
                    <a:pt x="80934" y="50929"/>
                    <a:pt x="80934" y="40299"/>
                  </a:cubicBezTo>
                  <a:cubicBezTo>
                    <a:pt x="80934" y="29669"/>
                    <a:pt x="71526" y="21238"/>
                    <a:pt x="56497" y="21238"/>
                  </a:cubicBezTo>
                  <a:cubicBezTo>
                    <a:pt x="41468" y="21238"/>
                    <a:pt x="32427" y="28447"/>
                    <a:pt x="32427" y="40055"/>
                  </a:cubicBezTo>
                  <a:close/>
                </a:path>
              </a:pathLst>
            </a:custGeom>
            <a:solidFill>
              <a:srgbClr val="FFFFFF"/>
            </a:solidFill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96564977-9BFB-F3DA-7A55-CA91A6BD3358}"/>
                </a:ext>
              </a:extLst>
            </p:cNvPr>
            <p:cNvSpPr/>
            <p:nvPr/>
          </p:nvSpPr>
          <p:spPr>
            <a:xfrm>
              <a:off x="9616811" y="3673848"/>
              <a:ext cx="104230" cy="128068"/>
            </a:xfrm>
            <a:custGeom>
              <a:avLst/>
              <a:gdLst>
                <a:gd name="connsiteX0" fmla="*/ 132373 w 131714"/>
                <a:gd name="connsiteY0" fmla="*/ 77443 h 156273"/>
                <a:gd name="connsiteX1" fmla="*/ 53564 w 131714"/>
                <a:gd name="connsiteY1" fmla="*/ 156252 h 156273"/>
                <a:gd name="connsiteX2" fmla="*/ 659 w 131714"/>
                <a:gd name="connsiteY2" fmla="*/ 156252 h 156273"/>
                <a:gd name="connsiteX3" fmla="*/ 659 w 131714"/>
                <a:gd name="connsiteY3" fmla="*/ -22 h 156273"/>
                <a:gd name="connsiteX4" fmla="*/ 53076 w 131714"/>
                <a:gd name="connsiteY4" fmla="*/ -22 h 156273"/>
                <a:gd name="connsiteX5" fmla="*/ 132373 w 131714"/>
                <a:gd name="connsiteY5" fmla="*/ 77443 h 156273"/>
                <a:gd name="connsiteX6" fmla="*/ 105371 w 131714"/>
                <a:gd name="connsiteY6" fmla="*/ 77443 h 156273"/>
                <a:gd name="connsiteX7" fmla="*/ 52220 w 131714"/>
                <a:gd name="connsiteY7" fmla="*/ 21605 h 156273"/>
                <a:gd name="connsiteX8" fmla="*/ 25584 w 131714"/>
                <a:gd name="connsiteY8" fmla="*/ 21605 h 156273"/>
                <a:gd name="connsiteX9" fmla="*/ 26562 w 131714"/>
                <a:gd name="connsiteY9" fmla="*/ 134137 h 156273"/>
                <a:gd name="connsiteX10" fmla="*/ 53076 w 131714"/>
                <a:gd name="connsiteY10" fmla="*/ 134137 h 156273"/>
                <a:gd name="connsiteX11" fmla="*/ 105371 w 131714"/>
                <a:gd name="connsiteY11" fmla="*/ 77687 h 1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14" h="156273">
                  <a:moveTo>
                    <a:pt x="132373" y="77443"/>
                  </a:moveTo>
                  <a:cubicBezTo>
                    <a:pt x="132373" y="128394"/>
                    <a:pt x="103049" y="156252"/>
                    <a:pt x="53564" y="156252"/>
                  </a:cubicBezTo>
                  <a:lnTo>
                    <a:pt x="659" y="156252"/>
                  </a:lnTo>
                  <a:lnTo>
                    <a:pt x="659" y="-22"/>
                  </a:lnTo>
                  <a:lnTo>
                    <a:pt x="53076" y="-22"/>
                  </a:lnTo>
                  <a:cubicBezTo>
                    <a:pt x="103538" y="-22"/>
                    <a:pt x="132373" y="26126"/>
                    <a:pt x="132373" y="77443"/>
                  </a:cubicBezTo>
                  <a:close/>
                  <a:moveTo>
                    <a:pt x="105371" y="77443"/>
                  </a:moveTo>
                  <a:cubicBezTo>
                    <a:pt x="105371" y="40788"/>
                    <a:pt x="86554" y="21605"/>
                    <a:pt x="52220" y="21605"/>
                  </a:cubicBezTo>
                  <a:lnTo>
                    <a:pt x="25584" y="21605"/>
                  </a:lnTo>
                  <a:lnTo>
                    <a:pt x="26562" y="134137"/>
                  </a:lnTo>
                  <a:lnTo>
                    <a:pt x="53076" y="134137"/>
                  </a:lnTo>
                  <a:cubicBezTo>
                    <a:pt x="87409" y="134381"/>
                    <a:pt x="105371" y="115198"/>
                    <a:pt x="105371" y="77687"/>
                  </a:cubicBezTo>
                  <a:close/>
                </a:path>
              </a:pathLst>
            </a:custGeom>
            <a:solidFill>
              <a:srgbClr val="FFFFFF"/>
            </a:solidFill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4FE67EA-7A3E-561C-3645-C109321F63B2}"/>
                </a:ext>
              </a:extLst>
            </p:cNvPr>
            <p:cNvSpPr/>
            <p:nvPr/>
          </p:nvSpPr>
          <p:spPr>
            <a:xfrm>
              <a:off x="9882704" y="3781890"/>
              <a:ext cx="667924" cy="486538"/>
            </a:xfrm>
            <a:custGeom>
              <a:avLst/>
              <a:gdLst>
                <a:gd name="connsiteX0" fmla="*/ 844049 w 844048"/>
                <a:gd name="connsiteY0" fmla="*/ 82719 h 593692"/>
                <a:gd name="connsiteX1" fmla="*/ 844049 w 844048"/>
                <a:gd name="connsiteY1" fmla="*/ 250844 h 593692"/>
                <a:gd name="connsiteX2" fmla="*/ 241070 w 844048"/>
                <a:gd name="connsiteY2" fmla="*/ 593693 h 593692"/>
                <a:gd name="connsiteX3" fmla="*/ 0 w 844048"/>
                <a:gd name="connsiteY3" fmla="*/ 570967 h 593692"/>
                <a:gd name="connsiteX4" fmla="*/ 92127 w 844048"/>
                <a:gd name="connsiteY4" fmla="*/ 359466 h 593692"/>
                <a:gd name="connsiteX5" fmla="*/ 701215 w 844048"/>
                <a:gd name="connsiteY5" fmla="*/ 0 h 593692"/>
                <a:gd name="connsiteX6" fmla="*/ 844049 w 844048"/>
                <a:gd name="connsiteY6" fmla="*/ 82719 h 5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048" h="593692">
                  <a:moveTo>
                    <a:pt x="844049" y="82719"/>
                  </a:moveTo>
                  <a:lnTo>
                    <a:pt x="844049" y="250844"/>
                  </a:lnTo>
                  <a:lnTo>
                    <a:pt x="241070" y="593693"/>
                  </a:lnTo>
                  <a:lnTo>
                    <a:pt x="0" y="570967"/>
                  </a:lnTo>
                  <a:lnTo>
                    <a:pt x="92127" y="359466"/>
                  </a:lnTo>
                  <a:lnTo>
                    <a:pt x="701215" y="0"/>
                  </a:lnTo>
                  <a:lnTo>
                    <a:pt x="844049" y="82719"/>
                  </a:ln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AE7A95B4-BBF3-14AB-F579-C90CA71A977C}"/>
                </a:ext>
              </a:extLst>
            </p:cNvPr>
            <p:cNvSpPr/>
            <p:nvPr/>
          </p:nvSpPr>
          <p:spPr>
            <a:xfrm>
              <a:off x="9908617" y="4175908"/>
              <a:ext cx="57239" cy="80205"/>
            </a:xfrm>
            <a:custGeom>
              <a:avLst/>
              <a:gdLst>
                <a:gd name="connsiteX0" fmla="*/ 0 w 72332"/>
                <a:gd name="connsiteY0" fmla="*/ 17350 h 97869"/>
                <a:gd name="connsiteX1" fmla="*/ 31035 w 72332"/>
                <a:gd name="connsiteY1" fmla="*/ 0 h 97869"/>
                <a:gd name="connsiteX2" fmla="*/ 70256 w 72332"/>
                <a:gd name="connsiteY2" fmla="*/ 28835 h 97869"/>
                <a:gd name="connsiteX3" fmla="*/ 72333 w 72332"/>
                <a:gd name="connsiteY3" fmla="*/ 82596 h 97869"/>
                <a:gd name="connsiteX4" fmla="*/ 49607 w 72332"/>
                <a:gd name="connsiteY4" fmla="*/ 97869 h 9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2" h="97869">
                  <a:moveTo>
                    <a:pt x="0" y="17350"/>
                  </a:moveTo>
                  <a:lnTo>
                    <a:pt x="31035" y="0"/>
                  </a:lnTo>
                  <a:lnTo>
                    <a:pt x="70256" y="28835"/>
                  </a:lnTo>
                  <a:lnTo>
                    <a:pt x="72333" y="82596"/>
                  </a:lnTo>
                  <a:lnTo>
                    <a:pt x="49607" y="97869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79877008-96D4-C296-0200-3AC692B632E0}"/>
                </a:ext>
              </a:extLst>
            </p:cNvPr>
            <p:cNvSpPr/>
            <p:nvPr/>
          </p:nvSpPr>
          <p:spPr>
            <a:xfrm>
              <a:off x="10000761" y="4048940"/>
              <a:ext cx="112255" cy="196258"/>
            </a:xfrm>
            <a:custGeom>
              <a:avLst/>
              <a:gdLst>
                <a:gd name="connsiteX0" fmla="*/ 0 w 141855"/>
                <a:gd name="connsiteY0" fmla="*/ 0 h 239481"/>
                <a:gd name="connsiteX1" fmla="*/ 141611 w 141855"/>
                <a:gd name="connsiteY1" fmla="*/ 77220 h 239481"/>
                <a:gd name="connsiteX2" fmla="*/ 141856 w 141855"/>
                <a:gd name="connsiteY2" fmla="*/ 239481 h 23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55" h="239481">
                  <a:moveTo>
                    <a:pt x="0" y="0"/>
                  </a:moveTo>
                  <a:lnTo>
                    <a:pt x="141611" y="77220"/>
                  </a:lnTo>
                  <a:lnTo>
                    <a:pt x="141856" y="239481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F9A92321-C323-7069-ED8D-609022D4F5DB}"/>
                </a:ext>
              </a:extLst>
            </p:cNvPr>
            <p:cNvSpPr/>
            <p:nvPr/>
          </p:nvSpPr>
          <p:spPr>
            <a:xfrm>
              <a:off x="9933176" y="4050243"/>
              <a:ext cx="65554" cy="125665"/>
            </a:xfrm>
            <a:custGeom>
              <a:avLst/>
              <a:gdLst>
                <a:gd name="connsiteX0" fmla="*/ 82841 w 82840"/>
                <a:gd name="connsiteY0" fmla="*/ 0 h 153341"/>
                <a:gd name="connsiteX1" fmla="*/ 0 w 82840"/>
                <a:gd name="connsiteY1" fmla="*/ 153341 h 1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40" h="153341">
                  <a:moveTo>
                    <a:pt x="82841" y="0"/>
                  </a:moveTo>
                  <a:lnTo>
                    <a:pt x="0" y="153341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D0418634-2F82-3E10-AA2D-09FC86867F81}"/>
                </a:ext>
              </a:extLst>
            </p:cNvPr>
            <p:cNvSpPr/>
            <p:nvPr/>
          </p:nvSpPr>
          <p:spPr>
            <a:xfrm>
              <a:off x="9964213" y="4112743"/>
              <a:ext cx="146294" cy="86795"/>
            </a:xfrm>
            <a:custGeom>
              <a:avLst/>
              <a:gdLst>
                <a:gd name="connsiteX0" fmla="*/ 0 w 136724"/>
                <a:gd name="connsiteY0" fmla="*/ 76854 h 76853"/>
                <a:gd name="connsiteX1" fmla="*/ 136724 w 136724"/>
                <a:gd name="connsiteY1" fmla="*/ 0 h 76853"/>
                <a:gd name="connsiteX0" fmla="*/ 0 w 184871"/>
                <a:gd name="connsiteY0" fmla="*/ 105910 h 105911"/>
                <a:gd name="connsiteX1" fmla="*/ 184871 w 184871"/>
                <a:gd name="connsiteY1" fmla="*/ 0 h 1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871" h="105911">
                  <a:moveTo>
                    <a:pt x="0" y="105910"/>
                  </a:moveTo>
                  <a:cubicBezTo>
                    <a:pt x="45575" y="80292"/>
                    <a:pt x="139296" y="25618"/>
                    <a:pt x="184871" y="0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1D85A96F-012E-0AD4-2E99-917CBE1AA391}"/>
                </a:ext>
              </a:extLst>
            </p:cNvPr>
            <p:cNvSpPr/>
            <p:nvPr/>
          </p:nvSpPr>
          <p:spPr>
            <a:xfrm>
              <a:off x="9965856" y="4243596"/>
              <a:ext cx="147160" cy="1501"/>
            </a:xfrm>
            <a:custGeom>
              <a:avLst/>
              <a:gdLst>
                <a:gd name="connsiteX0" fmla="*/ 0 w 185964"/>
                <a:gd name="connsiteY0" fmla="*/ 0 h 1832"/>
                <a:gd name="connsiteX1" fmla="*/ 185964 w 185964"/>
                <a:gd name="connsiteY1" fmla="*/ 1833 h 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964" h="1832">
                  <a:moveTo>
                    <a:pt x="0" y="0"/>
                  </a:moveTo>
                  <a:lnTo>
                    <a:pt x="185964" y="1833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298FC60E-FCA4-1B33-D201-4A8258F5F185}"/>
                </a:ext>
              </a:extLst>
            </p:cNvPr>
            <p:cNvSpPr/>
            <p:nvPr/>
          </p:nvSpPr>
          <p:spPr>
            <a:xfrm>
              <a:off x="10112823" y="3849679"/>
              <a:ext cx="437806" cy="262544"/>
            </a:xfrm>
            <a:custGeom>
              <a:avLst/>
              <a:gdLst>
                <a:gd name="connsiteX0" fmla="*/ 0 w 553250"/>
                <a:gd name="connsiteY0" fmla="*/ 320367 h 320366"/>
                <a:gd name="connsiteX1" fmla="*/ 553250 w 553250"/>
                <a:gd name="connsiteY1" fmla="*/ 0 h 32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250" h="320366">
                  <a:moveTo>
                    <a:pt x="0" y="320367"/>
                  </a:moveTo>
                  <a:lnTo>
                    <a:pt x="553250" y="0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B7B71488-EBCC-E54F-B542-25ECBE31D0F6}"/>
              </a:ext>
            </a:extLst>
          </p:cNvPr>
          <p:cNvGrpSpPr/>
          <p:nvPr/>
        </p:nvGrpSpPr>
        <p:grpSpPr>
          <a:xfrm>
            <a:off x="6444750" y="3622281"/>
            <a:ext cx="1104836" cy="1070445"/>
            <a:chOff x="6444750" y="3622281"/>
            <a:chExt cx="1104836" cy="1070445"/>
          </a:xfrm>
        </p:grpSpPr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F4DCB252-1B5E-DB9F-E875-2A2A30AE8605}"/>
                </a:ext>
              </a:extLst>
            </p:cNvPr>
            <p:cNvSpPr/>
            <p:nvPr/>
          </p:nvSpPr>
          <p:spPr>
            <a:xfrm>
              <a:off x="6923745" y="3632493"/>
              <a:ext cx="415954" cy="718643"/>
            </a:xfrm>
            <a:custGeom>
              <a:avLst/>
              <a:gdLst>
                <a:gd name="connsiteX0" fmla="*/ 526295 w 525636"/>
                <a:gd name="connsiteY0" fmla="*/ 230173 h 876915"/>
                <a:gd name="connsiteX1" fmla="*/ 351205 w 525636"/>
                <a:gd name="connsiteY1" fmla="*/ 8531 h 876915"/>
                <a:gd name="connsiteX2" fmla="*/ 351205 w 525636"/>
                <a:gd name="connsiteY2" fmla="*/ 284912 h 876915"/>
                <a:gd name="connsiteX3" fmla="*/ 183202 w 525636"/>
                <a:gd name="connsiteY3" fmla="*/ 278192 h 876915"/>
                <a:gd name="connsiteX4" fmla="*/ 180025 w 525636"/>
                <a:gd name="connsiteY4" fmla="*/ -22 h 876915"/>
                <a:gd name="connsiteX5" fmla="*/ 659 w 525636"/>
                <a:gd name="connsiteY5" fmla="*/ 235794 h 876915"/>
                <a:gd name="connsiteX6" fmla="*/ 86188 w 525636"/>
                <a:gd name="connsiteY6" fmla="*/ 441063 h 876915"/>
                <a:gd name="connsiteX7" fmla="*/ 126508 w 525636"/>
                <a:gd name="connsiteY7" fmla="*/ 527447 h 876915"/>
                <a:gd name="connsiteX8" fmla="*/ 126508 w 525636"/>
                <a:gd name="connsiteY8" fmla="*/ 876894 h 87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36" h="876915">
                  <a:moveTo>
                    <a:pt x="526295" y="230173"/>
                  </a:moveTo>
                  <a:cubicBezTo>
                    <a:pt x="512244" y="64247"/>
                    <a:pt x="351205" y="8531"/>
                    <a:pt x="351205" y="8531"/>
                  </a:cubicBezTo>
                  <a:lnTo>
                    <a:pt x="351205" y="284912"/>
                  </a:lnTo>
                  <a:cubicBezTo>
                    <a:pt x="348028" y="318879"/>
                    <a:pt x="183690" y="323889"/>
                    <a:pt x="183202" y="278192"/>
                  </a:cubicBezTo>
                  <a:lnTo>
                    <a:pt x="180025" y="-22"/>
                  </a:lnTo>
                  <a:cubicBezTo>
                    <a:pt x="170250" y="-22"/>
                    <a:pt x="659" y="88195"/>
                    <a:pt x="659" y="235794"/>
                  </a:cubicBezTo>
                  <a:cubicBezTo>
                    <a:pt x="659" y="342583"/>
                    <a:pt x="45867" y="391823"/>
                    <a:pt x="86188" y="441063"/>
                  </a:cubicBezTo>
                  <a:cubicBezTo>
                    <a:pt x="126508" y="490303"/>
                    <a:pt x="124920" y="488471"/>
                    <a:pt x="126508" y="527447"/>
                  </a:cubicBezTo>
                  <a:cubicBezTo>
                    <a:pt x="128097" y="566424"/>
                    <a:pt x="126508" y="876894"/>
                    <a:pt x="126508" y="876894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7D16E696-A170-BE8D-2867-AF7884BD2711}"/>
                </a:ext>
              </a:extLst>
            </p:cNvPr>
            <p:cNvSpPr/>
            <p:nvPr/>
          </p:nvSpPr>
          <p:spPr>
            <a:xfrm>
              <a:off x="6444750" y="3622281"/>
              <a:ext cx="413343" cy="728056"/>
            </a:xfrm>
            <a:custGeom>
              <a:avLst/>
              <a:gdLst>
                <a:gd name="connsiteX0" fmla="*/ 345340 w 522337"/>
                <a:gd name="connsiteY0" fmla="*/ 558971 h 888401"/>
                <a:gd name="connsiteX1" fmla="*/ 304286 w 522337"/>
                <a:gd name="connsiteY1" fmla="*/ 531602 h 888401"/>
                <a:gd name="connsiteX2" fmla="*/ 287425 w 522337"/>
                <a:gd name="connsiteY2" fmla="*/ 380460 h 888401"/>
                <a:gd name="connsiteX3" fmla="*/ 43912 w 522337"/>
                <a:gd name="connsiteY3" fmla="*/ 294931 h 888401"/>
                <a:gd name="connsiteX4" fmla="*/ 659 w 522337"/>
                <a:gd name="connsiteY4" fmla="*/ 236893 h 888401"/>
                <a:gd name="connsiteX5" fmla="*/ 288891 w 522337"/>
                <a:gd name="connsiteY5" fmla="*/ 238848 h 888401"/>
                <a:gd name="connsiteX6" fmla="*/ 521774 w 522337"/>
                <a:gd name="connsiteY6" fmla="*/ 238848 h 888401"/>
                <a:gd name="connsiteX7" fmla="*/ 521774 w 522337"/>
                <a:gd name="connsiteY7" fmla="*/ 4988 h 888401"/>
                <a:gd name="connsiteX8" fmla="*/ 311128 w 522337"/>
                <a:gd name="connsiteY8" fmla="*/ -22 h 888401"/>
                <a:gd name="connsiteX9" fmla="*/ 50999 w 522337"/>
                <a:gd name="connsiteY9" fmla="*/ 72556 h 888401"/>
                <a:gd name="connsiteX10" fmla="*/ 4935 w 522337"/>
                <a:gd name="connsiteY10" fmla="*/ 142812 h 888401"/>
                <a:gd name="connsiteX11" fmla="*/ 345829 w 522337"/>
                <a:gd name="connsiteY11" fmla="*/ 145988 h 888401"/>
                <a:gd name="connsiteX12" fmla="*/ 345829 w 522337"/>
                <a:gd name="connsiteY12" fmla="*/ 888379 h 888401"/>
                <a:gd name="connsiteX13" fmla="*/ 522996 w 522337"/>
                <a:gd name="connsiteY13" fmla="*/ 880071 h 888401"/>
                <a:gd name="connsiteX14" fmla="*/ 522996 w 522337"/>
                <a:gd name="connsiteY14" fmla="*/ 559337 h 88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337" h="888401">
                  <a:moveTo>
                    <a:pt x="345340" y="558971"/>
                  </a:moveTo>
                  <a:lnTo>
                    <a:pt x="304286" y="531602"/>
                  </a:lnTo>
                  <a:lnTo>
                    <a:pt x="287425" y="380460"/>
                  </a:lnTo>
                  <a:lnTo>
                    <a:pt x="43912" y="294931"/>
                  </a:lnTo>
                  <a:lnTo>
                    <a:pt x="659" y="236893"/>
                  </a:lnTo>
                  <a:lnTo>
                    <a:pt x="288891" y="238848"/>
                  </a:lnTo>
                  <a:moveTo>
                    <a:pt x="521774" y="238848"/>
                  </a:moveTo>
                  <a:lnTo>
                    <a:pt x="521774" y="4988"/>
                  </a:lnTo>
                  <a:lnTo>
                    <a:pt x="311128" y="-22"/>
                  </a:lnTo>
                  <a:lnTo>
                    <a:pt x="50999" y="72556"/>
                  </a:lnTo>
                  <a:lnTo>
                    <a:pt x="4935" y="142812"/>
                  </a:lnTo>
                  <a:lnTo>
                    <a:pt x="345829" y="145988"/>
                  </a:lnTo>
                  <a:lnTo>
                    <a:pt x="345829" y="888379"/>
                  </a:lnTo>
                  <a:moveTo>
                    <a:pt x="522996" y="880071"/>
                  </a:moveTo>
                  <a:lnTo>
                    <a:pt x="522996" y="559337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54DA948B-BFA9-69BE-CDE2-9A8E8E817A99}"/>
                </a:ext>
              </a:extLst>
            </p:cNvPr>
            <p:cNvSpPr/>
            <p:nvPr/>
          </p:nvSpPr>
          <p:spPr>
            <a:xfrm>
              <a:off x="6846588" y="3817837"/>
              <a:ext cx="40609" cy="262544"/>
            </a:xfrm>
            <a:custGeom>
              <a:avLst/>
              <a:gdLst>
                <a:gd name="connsiteX0" fmla="*/ 0 w 51317"/>
                <a:gd name="connsiteY0" fmla="*/ 0 h 320366"/>
                <a:gd name="connsiteX1" fmla="*/ 51317 w 51317"/>
                <a:gd name="connsiteY1" fmla="*/ 0 h 320366"/>
                <a:gd name="connsiteX2" fmla="*/ 51317 w 51317"/>
                <a:gd name="connsiteY2" fmla="*/ 320367 h 320366"/>
                <a:gd name="connsiteX3" fmla="*/ 0 w 51317"/>
                <a:gd name="connsiteY3" fmla="*/ 320367 h 32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17" h="320366">
                  <a:moveTo>
                    <a:pt x="0" y="0"/>
                  </a:moveTo>
                  <a:lnTo>
                    <a:pt x="51317" y="0"/>
                  </a:lnTo>
                  <a:lnTo>
                    <a:pt x="51317" y="320367"/>
                  </a:lnTo>
                  <a:lnTo>
                    <a:pt x="0" y="320367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16AF3E5B-2E09-8903-DAA0-C9A1B4FA8C49}"/>
                </a:ext>
              </a:extLst>
            </p:cNvPr>
            <p:cNvSpPr/>
            <p:nvPr/>
          </p:nvSpPr>
          <p:spPr>
            <a:xfrm>
              <a:off x="6811199" y="3739033"/>
              <a:ext cx="42252" cy="10013"/>
            </a:xfrm>
            <a:custGeom>
              <a:avLst/>
              <a:gdLst>
                <a:gd name="connsiteX0" fmla="*/ 53395 w 53394"/>
                <a:gd name="connsiteY0" fmla="*/ 0 h 12218"/>
                <a:gd name="connsiteX1" fmla="*/ 0 w 5339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94" h="12218">
                  <a:moveTo>
                    <a:pt x="5339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2BA25E8B-A729-E147-8B7F-04974CC92FBB}"/>
                </a:ext>
              </a:extLst>
            </p:cNvPr>
            <p:cNvSpPr/>
            <p:nvPr/>
          </p:nvSpPr>
          <p:spPr>
            <a:xfrm>
              <a:off x="6811199" y="3776583"/>
              <a:ext cx="42252" cy="10013"/>
            </a:xfrm>
            <a:custGeom>
              <a:avLst/>
              <a:gdLst>
                <a:gd name="connsiteX0" fmla="*/ 53395 w 53394"/>
                <a:gd name="connsiteY0" fmla="*/ 0 h 12218"/>
                <a:gd name="connsiteX1" fmla="*/ 0 w 5339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94" h="12218">
                  <a:moveTo>
                    <a:pt x="5339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C5D3C0A3-6CA2-419F-0E63-49B26FB91D1D}"/>
                </a:ext>
              </a:extLst>
            </p:cNvPr>
            <p:cNvSpPr/>
            <p:nvPr/>
          </p:nvSpPr>
          <p:spPr>
            <a:xfrm>
              <a:off x="6810813" y="3814132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8CD8F980-5A0C-994E-90D8-9CE25CBF8A41}"/>
                </a:ext>
              </a:extLst>
            </p:cNvPr>
            <p:cNvSpPr/>
            <p:nvPr/>
          </p:nvSpPr>
          <p:spPr>
            <a:xfrm>
              <a:off x="6808396" y="3851782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B54F6055-4B00-9EE7-1B1D-2A9695DFF9A6}"/>
                </a:ext>
              </a:extLst>
            </p:cNvPr>
            <p:cNvSpPr/>
            <p:nvPr/>
          </p:nvSpPr>
          <p:spPr>
            <a:xfrm>
              <a:off x="6787898" y="3889331"/>
              <a:ext cx="58689" cy="10013"/>
            </a:xfrm>
            <a:custGeom>
              <a:avLst/>
              <a:gdLst>
                <a:gd name="connsiteX0" fmla="*/ 74166 w 74165"/>
                <a:gd name="connsiteY0" fmla="*/ 0 h 12218"/>
                <a:gd name="connsiteX1" fmla="*/ 0 w 74165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65" h="12218">
                  <a:moveTo>
                    <a:pt x="74166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AFBB7F7F-867C-B8B7-07D5-A2924E8B5A7F}"/>
                </a:ext>
              </a:extLst>
            </p:cNvPr>
            <p:cNvSpPr/>
            <p:nvPr/>
          </p:nvSpPr>
          <p:spPr>
            <a:xfrm>
              <a:off x="6808396" y="3926980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EB95BF37-0DAC-D099-25FA-43926B494B96}"/>
                </a:ext>
              </a:extLst>
            </p:cNvPr>
            <p:cNvSpPr/>
            <p:nvPr/>
          </p:nvSpPr>
          <p:spPr>
            <a:xfrm>
              <a:off x="6808783" y="3964530"/>
              <a:ext cx="37805" cy="10013"/>
            </a:xfrm>
            <a:custGeom>
              <a:avLst/>
              <a:gdLst>
                <a:gd name="connsiteX0" fmla="*/ 47774 w 47774"/>
                <a:gd name="connsiteY0" fmla="*/ 0 h 12218"/>
                <a:gd name="connsiteX1" fmla="*/ 0 w 4777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4" h="12218">
                  <a:moveTo>
                    <a:pt x="47774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3047D06-3240-740E-8886-AF8170BCA1CB}"/>
                </a:ext>
              </a:extLst>
            </p:cNvPr>
            <p:cNvSpPr/>
            <p:nvPr/>
          </p:nvSpPr>
          <p:spPr>
            <a:xfrm>
              <a:off x="6808396" y="4002079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790B2E60-5D2D-3624-4B88-235B67D792AB}"/>
                </a:ext>
              </a:extLst>
            </p:cNvPr>
            <p:cNvSpPr/>
            <p:nvPr/>
          </p:nvSpPr>
          <p:spPr>
            <a:xfrm>
              <a:off x="6810813" y="4152477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8006C5E3-B3F6-709C-3D36-A4C7844FBAF4}"/>
                </a:ext>
              </a:extLst>
            </p:cNvPr>
            <p:cNvSpPr/>
            <p:nvPr/>
          </p:nvSpPr>
          <p:spPr>
            <a:xfrm>
              <a:off x="6811199" y="4190026"/>
              <a:ext cx="42252" cy="10013"/>
            </a:xfrm>
            <a:custGeom>
              <a:avLst/>
              <a:gdLst>
                <a:gd name="connsiteX0" fmla="*/ 53395 w 53394"/>
                <a:gd name="connsiteY0" fmla="*/ 0 h 12218"/>
                <a:gd name="connsiteX1" fmla="*/ 0 w 5339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94" h="12218">
                  <a:moveTo>
                    <a:pt x="5339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4C6F53E0-7950-9512-012A-E530FF9473E8}"/>
                </a:ext>
              </a:extLst>
            </p:cNvPr>
            <p:cNvSpPr/>
            <p:nvPr/>
          </p:nvSpPr>
          <p:spPr>
            <a:xfrm>
              <a:off x="6810813" y="4227675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050F32C6-E073-427B-825F-2AFE0CBF8AAF}"/>
                </a:ext>
              </a:extLst>
            </p:cNvPr>
            <p:cNvSpPr/>
            <p:nvPr/>
          </p:nvSpPr>
          <p:spPr>
            <a:xfrm>
              <a:off x="6808396" y="4039728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654D0638-AB8A-EFC6-1C25-737C67FC35DD}"/>
                </a:ext>
              </a:extLst>
            </p:cNvPr>
            <p:cNvSpPr/>
            <p:nvPr/>
          </p:nvSpPr>
          <p:spPr>
            <a:xfrm>
              <a:off x="6787898" y="4077278"/>
              <a:ext cx="58689" cy="10013"/>
            </a:xfrm>
            <a:custGeom>
              <a:avLst/>
              <a:gdLst>
                <a:gd name="connsiteX0" fmla="*/ 74166 w 74165"/>
                <a:gd name="connsiteY0" fmla="*/ 0 h 12218"/>
                <a:gd name="connsiteX1" fmla="*/ 0 w 74165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65" h="12218">
                  <a:moveTo>
                    <a:pt x="74166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5E60FBAF-8500-85AE-85D1-B8366D1CAA7E}"/>
                </a:ext>
              </a:extLst>
            </p:cNvPr>
            <p:cNvSpPr/>
            <p:nvPr/>
          </p:nvSpPr>
          <p:spPr>
            <a:xfrm>
              <a:off x="6810813" y="4114928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64E08401-19FE-6E0A-71D4-FB681DCA2EB8}"/>
                </a:ext>
              </a:extLst>
            </p:cNvPr>
            <p:cNvSpPr/>
            <p:nvPr/>
          </p:nvSpPr>
          <p:spPr>
            <a:xfrm rot="18144001">
              <a:off x="7037799" y="3997180"/>
              <a:ext cx="658865" cy="364709"/>
            </a:xfrm>
            <a:custGeom>
              <a:avLst/>
              <a:gdLst>
                <a:gd name="connsiteX0" fmla="*/ 804631 w 803972"/>
                <a:gd name="connsiteY0" fmla="*/ 230418 h 460878"/>
                <a:gd name="connsiteX1" fmla="*/ 402645 w 803972"/>
                <a:gd name="connsiteY1" fmla="*/ 460857 h 460878"/>
                <a:gd name="connsiteX2" fmla="*/ 659 w 803972"/>
                <a:gd name="connsiteY2" fmla="*/ 230418 h 460878"/>
                <a:gd name="connsiteX3" fmla="*/ 402645 w 803972"/>
                <a:gd name="connsiteY3" fmla="*/ -22 h 460878"/>
                <a:gd name="connsiteX4" fmla="*/ 804631 w 803972"/>
                <a:gd name="connsiteY4" fmla="*/ 230418 h 46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972" h="460878">
                  <a:moveTo>
                    <a:pt x="804631" y="230418"/>
                  </a:moveTo>
                  <a:cubicBezTo>
                    <a:pt x="804631" y="357686"/>
                    <a:pt x="624656" y="460857"/>
                    <a:pt x="402645" y="460857"/>
                  </a:cubicBezTo>
                  <a:cubicBezTo>
                    <a:pt x="180634" y="460857"/>
                    <a:pt x="659" y="357686"/>
                    <a:pt x="659" y="230418"/>
                  </a:cubicBezTo>
                  <a:cubicBezTo>
                    <a:pt x="659" y="103149"/>
                    <a:pt x="180634" y="-22"/>
                    <a:pt x="402645" y="-22"/>
                  </a:cubicBezTo>
                  <a:cubicBezTo>
                    <a:pt x="624656" y="-22"/>
                    <a:pt x="804631" y="103149"/>
                    <a:pt x="804631" y="230418"/>
                  </a:cubicBez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2C130873-4746-AB85-D7A1-B79D7167E72C}"/>
                </a:ext>
              </a:extLst>
            </p:cNvPr>
            <p:cNvSpPr/>
            <p:nvPr/>
          </p:nvSpPr>
          <p:spPr>
            <a:xfrm rot="18144001">
              <a:off x="7119206" y="4042237"/>
              <a:ext cx="496051" cy="274595"/>
            </a:xfrm>
            <a:custGeom>
              <a:avLst/>
              <a:gdLst>
                <a:gd name="connsiteX0" fmla="*/ 605959 w 605300"/>
                <a:gd name="connsiteY0" fmla="*/ 173480 h 347003"/>
                <a:gd name="connsiteX1" fmla="*/ 303309 w 605300"/>
                <a:gd name="connsiteY1" fmla="*/ 346981 h 347003"/>
                <a:gd name="connsiteX2" fmla="*/ 659 w 605300"/>
                <a:gd name="connsiteY2" fmla="*/ 173480 h 347003"/>
                <a:gd name="connsiteX3" fmla="*/ 303309 w 605300"/>
                <a:gd name="connsiteY3" fmla="*/ -22 h 347003"/>
                <a:gd name="connsiteX4" fmla="*/ 605959 w 605300"/>
                <a:gd name="connsiteY4" fmla="*/ 173480 h 34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300" h="347003">
                  <a:moveTo>
                    <a:pt x="605959" y="173480"/>
                  </a:moveTo>
                  <a:cubicBezTo>
                    <a:pt x="605959" y="269302"/>
                    <a:pt x="470458" y="346981"/>
                    <a:pt x="303309" y="346981"/>
                  </a:cubicBezTo>
                  <a:cubicBezTo>
                    <a:pt x="136160" y="346981"/>
                    <a:pt x="659" y="269302"/>
                    <a:pt x="659" y="173480"/>
                  </a:cubicBezTo>
                  <a:cubicBezTo>
                    <a:pt x="659" y="77658"/>
                    <a:pt x="136160" y="-22"/>
                    <a:pt x="303309" y="-22"/>
                  </a:cubicBezTo>
                  <a:cubicBezTo>
                    <a:pt x="470458" y="-22"/>
                    <a:pt x="605959" y="77658"/>
                    <a:pt x="605959" y="173480"/>
                  </a:cubicBez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7AB24D56-F3EE-89A3-4A60-319CFD0D5130}"/>
                </a:ext>
              </a:extLst>
            </p:cNvPr>
            <p:cNvSpPr/>
            <p:nvPr/>
          </p:nvSpPr>
          <p:spPr>
            <a:xfrm>
              <a:off x="7087347" y="3846055"/>
              <a:ext cx="440411" cy="602811"/>
            </a:xfrm>
            <a:custGeom>
              <a:avLst/>
              <a:gdLst>
                <a:gd name="connsiteX0" fmla="*/ 557201 w 556542"/>
                <a:gd name="connsiteY0" fmla="*/ 60483 h 735572"/>
                <a:gd name="connsiteX1" fmla="*/ 513704 w 556542"/>
                <a:gd name="connsiteY1" fmla="*/ 26882 h 735572"/>
                <a:gd name="connsiteX2" fmla="*/ 104875 w 556542"/>
                <a:gd name="connsiteY2" fmla="*/ 224576 h 735572"/>
                <a:gd name="connsiteX3" fmla="*/ 68220 w 556542"/>
                <a:gd name="connsiteY3" fmla="*/ 695474 h 735572"/>
                <a:gd name="connsiteX4" fmla="*/ 124303 w 556542"/>
                <a:gd name="connsiteY4" fmla="*/ 735550 h 73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542" h="735572">
                  <a:moveTo>
                    <a:pt x="557201" y="60483"/>
                  </a:moveTo>
                  <a:lnTo>
                    <a:pt x="513704" y="26882"/>
                  </a:lnTo>
                  <a:cubicBezTo>
                    <a:pt x="410947" y="-48505"/>
                    <a:pt x="227915" y="39956"/>
                    <a:pt x="104875" y="224576"/>
                  </a:cubicBezTo>
                  <a:cubicBezTo>
                    <a:pt x="-18164" y="409196"/>
                    <a:pt x="-34659" y="619964"/>
                    <a:pt x="68220" y="695474"/>
                  </a:cubicBezTo>
                  <a:lnTo>
                    <a:pt x="124303" y="735550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23D4251C-26E9-89D2-0CCE-5044D7DB1A52}"/>
                </a:ext>
              </a:extLst>
            </p:cNvPr>
            <p:cNvSpPr/>
            <p:nvPr/>
          </p:nvSpPr>
          <p:spPr>
            <a:xfrm>
              <a:off x="7004153" y="4461482"/>
              <a:ext cx="198248" cy="231244"/>
            </a:xfrm>
            <a:custGeom>
              <a:avLst/>
              <a:gdLst>
                <a:gd name="connsiteX0" fmla="*/ 251183 w 250524"/>
                <a:gd name="connsiteY0" fmla="*/ -22 h 282173"/>
                <a:gd name="connsiteX1" fmla="*/ 97353 w 250524"/>
                <a:gd name="connsiteY1" fmla="*/ 256565 h 282173"/>
                <a:gd name="connsiteX2" fmla="*/ 27989 w 250524"/>
                <a:gd name="connsiteY2" fmla="*/ 275430 h 282173"/>
                <a:gd name="connsiteX3" fmla="*/ 25142 w 250524"/>
                <a:gd name="connsiteY3" fmla="*/ 273671 h 282173"/>
                <a:gd name="connsiteX4" fmla="*/ 25142 w 250524"/>
                <a:gd name="connsiteY4" fmla="*/ 273671 h 282173"/>
                <a:gd name="connsiteX5" fmla="*/ 8769 w 250524"/>
                <a:gd name="connsiteY5" fmla="*/ 197917 h 282173"/>
                <a:gd name="connsiteX6" fmla="*/ 110671 w 250524"/>
                <a:gd name="connsiteY6" fmla="*/ 28081 h 28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524" h="282173">
                  <a:moveTo>
                    <a:pt x="251183" y="-22"/>
                  </a:moveTo>
                  <a:lnTo>
                    <a:pt x="97353" y="256565"/>
                  </a:lnTo>
                  <a:cubicBezTo>
                    <a:pt x="83412" y="280928"/>
                    <a:pt x="52353" y="289372"/>
                    <a:pt x="27989" y="275430"/>
                  </a:cubicBezTo>
                  <a:cubicBezTo>
                    <a:pt x="27024" y="274868"/>
                    <a:pt x="26071" y="274282"/>
                    <a:pt x="25142" y="273671"/>
                  </a:cubicBezTo>
                  <a:lnTo>
                    <a:pt x="25142" y="273671"/>
                  </a:lnTo>
                  <a:cubicBezTo>
                    <a:pt x="522" y="256712"/>
                    <a:pt x="-6650" y="223526"/>
                    <a:pt x="8769" y="197917"/>
                  </a:cubicBezTo>
                  <a:lnTo>
                    <a:pt x="110671" y="28081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2" name="Textfeld 81">
            <a:extLst>
              <a:ext uri="{FF2B5EF4-FFF2-40B4-BE49-F238E27FC236}">
                <a16:creationId xmlns:a16="http://schemas.microsoft.com/office/drawing/2014/main" id="{2A523137-73F8-E8A4-864B-BF88E94C220B}"/>
              </a:ext>
            </a:extLst>
          </p:cNvPr>
          <p:cNvSpPr txBox="1"/>
          <p:nvPr/>
        </p:nvSpPr>
        <p:spPr>
          <a:xfrm>
            <a:off x="10151142" y="4259486"/>
            <a:ext cx="14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Abweichungen und Reklamationen bearbeiten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60EB4B1-3DDD-1CE5-0DAE-9CD7545A669A}"/>
              </a:ext>
            </a:extLst>
          </p:cNvPr>
          <p:cNvSpPr txBox="1"/>
          <p:nvPr/>
        </p:nvSpPr>
        <p:spPr>
          <a:xfrm>
            <a:off x="6719452" y="5486687"/>
            <a:ext cx="14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und Maßnahmen umsetzen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8EA0F133-C1E1-8E75-EDB6-6ABB941591D2}"/>
              </a:ext>
            </a:extLst>
          </p:cNvPr>
          <p:cNvSpPr txBox="1"/>
          <p:nvPr/>
        </p:nvSpPr>
        <p:spPr>
          <a:xfrm>
            <a:off x="5422741" y="2878172"/>
            <a:ext cx="155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Betriebs- und Prüfmittel verwalten und überprüfen</a:t>
            </a:r>
          </a:p>
        </p:txBody>
      </p:sp>
      <p:grpSp>
        <p:nvGrpSpPr>
          <p:cNvPr id="85" name="Grafik 13">
            <a:extLst>
              <a:ext uri="{FF2B5EF4-FFF2-40B4-BE49-F238E27FC236}">
                <a16:creationId xmlns:a16="http://schemas.microsoft.com/office/drawing/2014/main" id="{48E77BEE-8B71-8C52-B2B1-5A278C0F8BEB}"/>
              </a:ext>
            </a:extLst>
          </p:cNvPr>
          <p:cNvGrpSpPr/>
          <p:nvPr/>
        </p:nvGrpSpPr>
        <p:grpSpPr>
          <a:xfrm>
            <a:off x="6979746" y="2510883"/>
            <a:ext cx="2681347" cy="2734447"/>
            <a:chOff x="4347905" y="1921205"/>
            <a:chExt cx="3320843" cy="3377170"/>
          </a:xfrm>
          <a:noFill/>
        </p:grpSpPr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7312246F-16E2-919B-DBD5-D8290826AE0D}"/>
                </a:ext>
              </a:extLst>
            </p:cNvPr>
            <p:cNvSpPr/>
            <p:nvPr/>
          </p:nvSpPr>
          <p:spPr>
            <a:xfrm>
              <a:off x="4586286" y="4703950"/>
              <a:ext cx="786988" cy="584406"/>
            </a:xfrm>
            <a:custGeom>
              <a:avLst/>
              <a:gdLst>
                <a:gd name="connsiteX0" fmla="*/ 787647 w 786988"/>
                <a:gd name="connsiteY0" fmla="*/ 584385 h 584406"/>
                <a:gd name="connsiteX1" fmla="*/ 659 w 786988"/>
                <a:gd name="connsiteY1" fmla="*/ -22 h 5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6988" h="584406">
                  <a:moveTo>
                    <a:pt x="787647" y="584385"/>
                  </a:moveTo>
                  <a:cubicBezTo>
                    <a:pt x="474795" y="468909"/>
                    <a:pt x="201664" y="266071"/>
                    <a:pt x="659" y="-22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6DB2F88C-071A-7F29-7403-95E5FC329C2A}"/>
                </a:ext>
              </a:extLst>
            </p:cNvPr>
            <p:cNvSpPr/>
            <p:nvPr/>
          </p:nvSpPr>
          <p:spPr>
            <a:xfrm>
              <a:off x="4550608" y="4693808"/>
              <a:ext cx="223108" cy="195250"/>
            </a:xfrm>
            <a:custGeom>
              <a:avLst/>
              <a:gdLst>
                <a:gd name="connsiteX0" fmla="*/ 0 w 223108"/>
                <a:gd name="connsiteY0" fmla="*/ 195250 h 195250"/>
                <a:gd name="connsiteX1" fmla="*/ 27858 w 223108"/>
                <a:gd name="connsiteY1" fmla="*/ 0 h 195250"/>
                <a:gd name="connsiteX2" fmla="*/ 223108 w 223108"/>
                <a:gd name="connsiteY2" fmla="*/ 27858 h 1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108" h="195250">
                  <a:moveTo>
                    <a:pt x="0" y="195250"/>
                  </a:moveTo>
                  <a:lnTo>
                    <a:pt x="27858" y="0"/>
                  </a:lnTo>
                  <a:lnTo>
                    <a:pt x="223108" y="27858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3AB7871A-F743-3FD3-B399-5EBF1D45815D}"/>
                </a:ext>
              </a:extLst>
            </p:cNvPr>
            <p:cNvSpPr/>
            <p:nvPr/>
          </p:nvSpPr>
          <p:spPr>
            <a:xfrm>
              <a:off x="4347905" y="1988162"/>
              <a:ext cx="1050784" cy="1092692"/>
            </a:xfrm>
            <a:custGeom>
              <a:avLst/>
              <a:gdLst>
                <a:gd name="connsiteX0" fmla="*/ 659 w 1050784"/>
                <a:gd name="connsiteY0" fmla="*/ 1092671 h 1092692"/>
                <a:gd name="connsiteX1" fmla="*/ 1051443 w 1050784"/>
                <a:gd name="connsiteY1" fmla="*/ -22 h 109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784" h="1092692">
                  <a:moveTo>
                    <a:pt x="659" y="1092671"/>
                  </a:moveTo>
                  <a:cubicBezTo>
                    <a:pt x="167599" y="588246"/>
                    <a:pt x="553921" y="186507"/>
                    <a:pt x="1051443" y="-22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BC9E28D-BB18-8407-290B-B63BFEAC8EE5}"/>
                </a:ext>
              </a:extLst>
            </p:cNvPr>
            <p:cNvSpPr/>
            <p:nvPr/>
          </p:nvSpPr>
          <p:spPr>
            <a:xfrm>
              <a:off x="5220910" y="1921205"/>
              <a:ext cx="188163" cy="247056"/>
            </a:xfrm>
            <a:custGeom>
              <a:avLst/>
              <a:gdLst>
                <a:gd name="connsiteX0" fmla="*/ 0 w 188163"/>
                <a:gd name="connsiteY0" fmla="*/ 0 h 247056"/>
                <a:gd name="connsiteX1" fmla="*/ 188164 w 188163"/>
                <a:gd name="connsiteY1" fmla="*/ 58771 h 247056"/>
                <a:gd name="connsiteX2" fmla="*/ 129515 w 188163"/>
                <a:gd name="connsiteY2" fmla="*/ 247056 h 2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163" h="247056">
                  <a:moveTo>
                    <a:pt x="0" y="0"/>
                  </a:moveTo>
                  <a:lnTo>
                    <a:pt x="188164" y="58771"/>
                  </a:lnTo>
                  <a:lnTo>
                    <a:pt x="129515" y="247056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C0B7E5C8-2358-AADE-50F8-A3F1E6B21BE1}"/>
                </a:ext>
              </a:extLst>
            </p:cNvPr>
            <p:cNvSpPr/>
            <p:nvPr/>
          </p:nvSpPr>
          <p:spPr>
            <a:xfrm>
              <a:off x="7035224" y="2246215"/>
              <a:ext cx="560336" cy="727240"/>
            </a:xfrm>
            <a:custGeom>
              <a:avLst/>
              <a:gdLst>
                <a:gd name="connsiteX0" fmla="*/ 659 w 560336"/>
                <a:gd name="connsiteY0" fmla="*/ -22 h 727240"/>
                <a:gd name="connsiteX1" fmla="*/ 560995 w 560336"/>
                <a:gd name="connsiteY1" fmla="*/ 727219 h 72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336" h="727240">
                  <a:moveTo>
                    <a:pt x="659" y="-22"/>
                  </a:moveTo>
                  <a:cubicBezTo>
                    <a:pt x="248558" y="188472"/>
                    <a:pt x="441939" y="439450"/>
                    <a:pt x="560995" y="727219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B4DF3A2A-AC18-EBBD-F02D-4F5F720E1DA2}"/>
                </a:ext>
              </a:extLst>
            </p:cNvPr>
            <p:cNvSpPr/>
            <p:nvPr/>
          </p:nvSpPr>
          <p:spPr>
            <a:xfrm>
              <a:off x="7413628" y="2800320"/>
              <a:ext cx="255120" cy="184009"/>
            </a:xfrm>
            <a:custGeom>
              <a:avLst/>
              <a:gdLst>
                <a:gd name="connsiteX0" fmla="*/ 255120 w 255120"/>
                <a:gd name="connsiteY0" fmla="*/ 0 h 184009"/>
                <a:gd name="connsiteX1" fmla="*/ 183887 w 255120"/>
                <a:gd name="connsiteY1" fmla="*/ 184009 h 184009"/>
                <a:gd name="connsiteX2" fmla="*/ 0 w 255120"/>
                <a:gd name="connsiteY2" fmla="*/ 112776 h 18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120" h="184009">
                  <a:moveTo>
                    <a:pt x="255120" y="0"/>
                  </a:moveTo>
                  <a:lnTo>
                    <a:pt x="183887" y="184009"/>
                  </a:lnTo>
                  <a:lnTo>
                    <a:pt x="0" y="112776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D803732B-32F0-FDE6-3BE7-DFEE1A0050A8}"/>
                </a:ext>
              </a:extLst>
            </p:cNvPr>
            <p:cNvSpPr/>
            <p:nvPr/>
          </p:nvSpPr>
          <p:spPr>
            <a:xfrm>
              <a:off x="6637758" y="4400322"/>
              <a:ext cx="900131" cy="836595"/>
            </a:xfrm>
            <a:custGeom>
              <a:avLst/>
              <a:gdLst>
                <a:gd name="connsiteX0" fmla="*/ 900790 w 900131"/>
                <a:gd name="connsiteY0" fmla="*/ -22 h 836595"/>
                <a:gd name="connsiteX1" fmla="*/ 659 w 900131"/>
                <a:gd name="connsiteY1" fmla="*/ 836573 h 8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0131" h="836595">
                  <a:moveTo>
                    <a:pt x="900790" y="-22"/>
                  </a:moveTo>
                  <a:cubicBezTo>
                    <a:pt x="711233" y="378102"/>
                    <a:pt x="391624" y="675144"/>
                    <a:pt x="659" y="836573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96B7862A-7ECC-11E5-FC37-98B3E6B0312B}"/>
                </a:ext>
              </a:extLst>
            </p:cNvPr>
            <p:cNvSpPr/>
            <p:nvPr/>
          </p:nvSpPr>
          <p:spPr>
            <a:xfrm>
              <a:off x="6628228" y="5055840"/>
              <a:ext cx="190118" cy="242535"/>
            </a:xfrm>
            <a:custGeom>
              <a:avLst/>
              <a:gdLst>
                <a:gd name="connsiteX0" fmla="*/ 190119 w 190118"/>
                <a:gd name="connsiteY0" fmla="*/ 242536 h 242535"/>
                <a:gd name="connsiteX1" fmla="*/ 0 w 190118"/>
                <a:gd name="connsiteY1" fmla="*/ 190119 h 242535"/>
                <a:gd name="connsiteX2" fmla="*/ 52417 w 190118"/>
                <a:gd name="connsiteY2" fmla="*/ 0 h 2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8" h="242535">
                  <a:moveTo>
                    <a:pt x="190119" y="242536"/>
                  </a:moveTo>
                  <a:lnTo>
                    <a:pt x="0" y="190119"/>
                  </a:lnTo>
                  <a:lnTo>
                    <a:pt x="52417" y="0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028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21396BD-8F02-4BAC-E0A1-79D6B922D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603"/>
            <a:ext cx="12191999" cy="685799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CF101C2-F3B1-4EF9-86F0-C335BBB9D81E}"/>
              </a:ext>
            </a:extLst>
          </p:cNvPr>
          <p:cNvSpPr txBox="1">
            <a:spLocks/>
          </p:cNvSpPr>
          <p:nvPr/>
        </p:nvSpPr>
        <p:spPr>
          <a:xfrm>
            <a:off x="479425" y="404813"/>
            <a:ext cx="10363200" cy="29852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F05A0A"/>
                </a:solidFill>
                <a:latin typeface="Babtec Slab SemiBold" panose="00000700000000000000" pitchFamily="50" charset="0"/>
                <a:ea typeface="+mj-ea"/>
                <a:cs typeface="+mj-cs"/>
              </a:defRPr>
            </a:lvl1pPr>
          </a:lstStyle>
          <a:p>
            <a:r>
              <a:rPr lang="de-DE" b="1">
                <a:latin typeface="+mj-lt"/>
              </a:rPr>
              <a:t>Wer hat den BabtecQube entwickelt?</a:t>
            </a:r>
            <a:br>
              <a:rPr lang="de-DE" b="1">
                <a:solidFill>
                  <a:schemeClr val="bg1"/>
                </a:solidFill>
                <a:latin typeface="+mj-lt"/>
              </a:rPr>
            </a:br>
            <a:r>
              <a:rPr lang="de-DE" b="1">
                <a:solidFill>
                  <a:schemeClr val="bg1"/>
                </a:solidFill>
                <a:latin typeface="+mj-lt"/>
              </a:rPr>
              <a:t>Wir stellen uns vor.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4CC301-981F-8613-F278-0D4EA2B54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917874" cy="2802526"/>
          </a:xfrm>
        </p:spPr>
        <p:txBody>
          <a:bodyPr/>
          <a:lstStyle/>
          <a:p>
            <a:pPr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 b="0" i="0">
                <a:effectLst/>
              </a:rPr>
              <a:t>Sie wollen für Ihr Produkt oder Ihre Dienstleistung in Sachen Qualität beste Ergebnisse erzielen – wir, die Babtec Informationssysteme GmbH, wollen Sie dabei optimal unterstützen.</a:t>
            </a:r>
          </a:p>
          <a:p>
            <a:pPr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 b="0" i="0">
                <a:effectLst/>
              </a:rPr>
              <a:t>Ob Ihr Antrieb die Qualitätsanforderung Ihrer Stakeholder, das Streben nach Marktvorteilen durch Qualität oder der Wunsch nach strukturierter Zusammenarbeit mit Ihren Kunden und Lieferanten ist: Wir bei Babtec tun alles, um Ihren Anforderungen gerecht zu werden.</a:t>
            </a:r>
          </a:p>
          <a:p>
            <a:pPr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 b="0" i="0">
                <a:effectLst/>
              </a:rPr>
              <a:t>Seit über 25 Jahren sind wir bereits am Markt tätig. Inzwischen bündeln wir die Expertise von über 180 Mitarbeiterinnen und Mitarbeitern an fünf Standorten</a:t>
            </a:r>
            <a:r>
              <a:rPr lang="de-DE" sz="1400"/>
              <a:t>.</a:t>
            </a:r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35902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CF101C2-F3B1-4EF9-86F0-C335BBB9D81E}"/>
              </a:ext>
            </a:extLst>
          </p:cNvPr>
          <p:cNvSpPr txBox="1">
            <a:spLocks/>
          </p:cNvSpPr>
          <p:nvPr/>
        </p:nvSpPr>
        <p:spPr>
          <a:xfrm>
            <a:off x="504191" y="404813"/>
            <a:ext cx="10363200" cy="53975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F05A0A"/>
                </a:solidFill>
                <a:latin typeface="Babtec Slab SemiBold" panose="00000700000000000000" pitchFamily="50" charset="0"/>
                <a:ea typeface="+mj-ea"/>
                <a:cs typeface="+mj-cs"/>
              </a:defRPr>
            </a:lvl1pPr>
          </a:lstStyle>
          <a:p>
            <a:r>
              <a:rPr lang="de-DE" b="1">
                <a:latin typeface="+mj-lt"/>
              </a:rPr>
              <a:t>Kontakt</a:t>
            </a:r>
            <a:br>
              <a:rPr lang="de-DE" b="1">
                <a:solidFill>
                  <a:schemeClr val="bg1"/>
                </a:solidFill>
                <a:latin typeface="+mj-lt"/>
              </a:rPr>
            </a:br>
            <a:r>
              <a:rPr lang="de-DE" b="1">
                <a:solidFill>
                  <a:schemeClr val="bg1"/>
                </a:solidFill>
                <a:latin typeface="+mj-lt"/>
              </a:rPr>
              <a:t>So erreichen Sie uns</a:t>
            </a:r>
          </a:p>
        </p:txBody>
      </p:sp>
      <p:sp>
        <p:nvSpPr>
          <p:cNvPr id="13" name="Rechteck: abgerundete Ecken 12">
            <a:hlinkClick r:id="rId3"/>
            <a:extLst>
              <a:ext uri="{FF2B5EF4-FFF2-40B4-BE49-F238E27FC236}">
                <a16:creationId xmlns:a16="http://schemas.microsoft.com/office/drawing/2014/main" id="{2611BFD8-12AC-4650-AE19-4FF1953A4A15}"/>
              </a:ext>
            </a:extLst>
          </p:cNvPr>
          <p:cNvSpPr/>
          <p:nvPr/>
        </p:nvSpPr>
        <p:spPr>
          <a:xfrm>
            <a:off x="1352052" y="5220778"/>
            <a:ext cx="2419350" cy="562075"/>
          </a:xfrm>
          <a:prstGeom prst="roundRect">
            <a:avLst/>
          </a:prstGeom>
          <a:noFill/>
          <a:ln w="19050">
            <a:solidFill>
              <a:srgbClr val="F05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Zum Kontaktformular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AD2258-95B3-AF68-256E-F53B4B1E5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16575" cy="1368425"/>
          </a:xfrm>
        </p:spPr>
        <p:txBody>
          <a:bodyPr/>
          <a:lstStyle/>
          <a:p>
            <a:pPr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 b="0" i="0">
                <a:effectLst/>
              </a:rPr>
              <a:t>Sie haben Rückfragen oder benötigen weitere Informationen zum BabtecQube? Denn melden Sie sich gerne bei uns!</a:t>
            </a:r>
          </a:p>
          <a:p>
            <a:pPr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/>
              <a:t>Sie erreichen uns über das Kontaktformular auf unserer Webseite,</a:t>
            </a:r>
            <a:br>
              <a:rPr lang="de-DE" sz="1400"/>
            </a:br>
            <a:r>
              <a:rPr lang="de-DE" sz="1400"/>
              <a:t>per E-Mail oder per Telefon.</a:t>
            </a:r>
          </a:p>
        </p:txBody>
      </p:sp>
      <p:pic>
        <p:nvPicPr>
          <p:cNvPr id="3" name="Grafik 2" descr="Umschlag Silhouette">
            <a:extLst>
              <a:ext uri="{FF2B5EF4-FFF2-40B4-BE49-F238E27FC236}">
                <a16:creationId xmlns:a16="http://schemas.microsoft.com/office/drawing/2014/main" id="{0785D5F3-5A25-690A-7390-F0FA241DD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000" y="3690737"/>
            <a:ext cx="1440000" cy="1440000"/>
          </a:xfrm>
          <a:prstGeom prst="rect">
            <a:avLst/>
          </a:prstGeom>
        </p:spPr>
      </p:pic>
      <p:pic>
        <p:nvPicPr>
          <p:cNvPr id="5" name="Grafik 4" descr="Receiver Silhouette">
            <a:extLst>
              <a:ext uri="{FF2B5EF4-FFF2-40B4-BE49-F238E27FC236}">
                <a16:creationId xmlns:a16="http://schemas.microsoft.com/office/drawing/2014/main" id="{ACF78F00-AF23-F9A5-9AEC-95CE8D01F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4126" y="3790501"/>
            <a:ext cx="1112294" cy="1112294"/>
          </a:xfrm>
          <a:prstGeom prst="rect">
            <a:avLst/>
          </a:prstGeom>
        </p:spPr>
      </p:pic>
      <p:pic>
        <p:nvPicPr>
          <p:cNvPr id="15" name="Grafik 14" descr="Internet Silhouette">
            <a:extLst>
              <a:ext uri="{FF2B5EF4-FFF2-40B4-BE49-F238E27FC236}">
                <a16:creationId xmlns:a16="http://schemas.microsoft.com/office/drawing/2014/main" id="{063B69C5-0817-5E6E-6BC8-387BB0C52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1727" y="3626648"/>
            <a:ext cx="1440000" cy="1440000"/>
          </a:xfrm>
          <a:prstGeom prst="rect">
            <a:avLst/>
          </a:prstGeom>
        </p:spPr>
      </p:pic>
      <p:sp>
        <p:nvSpPr>
          <p:cNvPr id="16" name="Rechteck: abgerundete Ecken 15">
            <a:hlinkClick r:id="rId10"/>
            <a:extLst>
              <a:ext uri="{FF2B5EF4-FFF2-40B4-BE49-F238E27FC236}">
                <a16:creationId xmlns:a16="http://schemas.microsoft.com/office/drawing/2014/main" id="{7AEC4F21-B6B7-C55C-D390-6C71A0BD3E30}"/>
              </a:ext>
            </a:extLst>
          </p:cNvPr>
          <p:cNvSpPr/>
          <p:nvPr/>
        </p:nvSpPr>
        <p:spPr>
          <a:xfrm>
            <a:off x="4886325" y="5220780"/>
            <a:ext cx="2419350" cy="562075"/>
          </a:xfrm>
          <a:prstGeom prst="roundRect">
            <a:avLst/>
          </a:prstGeom>
          <a:noFill/>
          <a:ln w="19050">
            <a:solidFill>
              <a:srgbClr val="F05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E-Mail schreiben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CE24ACF4-7A06-6128-7724-EAE6BDECBD52}"/>
              </a:ext>
            </a:extLst>
          </p:cNvPr>
          <p:cNvSpPr/>
          <p:nvPr/>
        </p:nvSpPr>
        <p:spPr>
          <a:xfrm>
            <a:off x="8420598" y="5212331"/>
            <a:ext cx="2419350" cy="562075"/>
          </a:xfrm>
          <a:prstGeom prst="roundRect">
            <a:avLst/>
          </a:prstGeom>
          <a:noFill/>
          <a:ln w="19050">
            <a:solidFill>
              <a:srgbClr val="F05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+49 202 4960-333</a:t>
            </a:r>
            <a:b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Montag bis Freitag von 8 - 17 Uhr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C531270A-C302-E140-D302-4B1F3E53C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r="2397" b="16374"/>
          <a:stretch/>
        </p:blipFill>
        <p:spPr>
          <a:xfrm>
            <a:off x="3359426" y="982029"/>
            <a:ext cx="8832574" cy="587597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774B1CA-93F7-45DB-BC02-8EF26E23C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2060575"/>
            <a:ext cx="5046732" cy="4248150"/>
          </a:xfrm>
        </p:spPr>
        <p:txBody>
          <a:bodyPr/>
          <a:lstStyle/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Der BabtecQube ist eine schlanke QM-Software und richtet sich an Unternehmen, die in der Lage sein möchten, Ihre Produkte und Prozesse zu verbessern und normative Anforderungen zu erfüllen.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Durch die cloudbasierte Technologie erhält der BabtecQube einen Plattformcharakter: Sie fördern die Vernetzung mit Ihren Geschäftspartnern entlang der Lieferkette und optimieren Ihre Qualitätsprozesse unternehmensübergreifend.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Die QM-Software vereint smarte Services, mit denen Sie einen kleinen Qualitätsregelkreis abbilden können – und einen einfachen Einstieg in Ihr digitalisiertes Qualitätsmanagement finden.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DAD1D2-EF22-41A3-8291-F65E4D75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ist der BabtecQube?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063125A-7CD3-4C85-B376-1EADE4E5B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Die Plattform für smartes Qualitätsmanagement</a:t>
            </a:r>
          </a:p>
        </p:txBody>
      </p:sp>
    </p:spTree>
    <p:extLst>
      <p:ext uri="{BB962C8B-B14F-4D97-AF65-F5344CB8AC3E}">
        <p14:creationId xmlns:p14="http://schemas.microsoft.com/office/powerpoint/2010/main" val="49292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F289-7A5A-4FF2-A46A-8BF4953DD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err="1"/>
              <a:t>BabtecQube</a:t>
            </a:r>
            <a:r>
              <a:rPr lang="de-DE"/>
              <a:t>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169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14">
            <a:extLst>
              <a:ext uri="{FF2B5EF4-FFF2-40B4-BE49-F238E27FC236}">
                <a16:creationId xmlns:a16="http://schemas.microsoft.com/office/drawing/2014/main" id="{EEE0313E-E194-417A-8189-27CEBD8BD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de-DE" sz="1600" b="1">
                <a:solidFill>
                  <a:srgbClr val="F05A0A"/>
                </a:solidFill>
              </a:rPr>
              <a:t>Qualität kann so einfach sein: Mit dem BabtecQube gelingt der direkte Einstieg in das Qualitätsmanagement.</a:t>
            </a:r>
            <a:br>
              <a:rPr lang="de-DE" sz="1600" b="1">
                <a:solidFill>
                  <a:srgbClr val="F05A0A"/>
                </a:solidFill>
              </a:rPr>
            </a:br>
            <a:r>
              <a:rPr lang="de-DE" sz="1600" b="1">
                <a:solidFill>
                  <a:srgbClr val="F05A0A"/>
                </a:solidFill>
              </a:rPr>
              <a:t>Gute Gründe sprechen dafür, den BabtecQube für die Qualitätsprozesse zu nutzen.</a:t>
            </a:r>
          </a:p>
        </p:txBody>
      </p:sp>
      <p:sp>
        <p:nvSpPr>
          <p:cNvPr id="21" name="Titel 12">
            <a:extLst>
              <a:ext uri="{FF2B5EF4-FFF2-40B4-BE49-F238E27FC236}">
                <a16:creationId xmlns:a16="http://schemas.microsoft.com/office/drawing/2014/main" id="{D865DEF0-8DE6-4BE5-92B2-2877D7FB002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Warum BabtecQube?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38A165B6-C28F-C0D7-FDBA-62136F4D5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Gute Gründe</a:t>
            </a:r>
          </a:p>
        </p:txBody>
      </p:sp>
      <p:sp>
        <p:nvSpPr>
          <p:cNvPr id="115" name="Inhaltsplatzhalter 2">
            <a:extLst>
              <a:ext uri="{FF2B5EF4-FFF2-40B4-BE49-F238E27FC236}">
                <a16:creationId xmlns:a16="http://schemas.microsoft.com/office/drawing/2014/main" id="{3786437E-343A-4DC4-64D0-2A78E96CDA73}"/>
              </a:ext>
            </a:extLst>
          </p:cNvPr>
          <p:cNvSpPr txBox="1">
            <a:spLocks/>
          </p:cNvSpPr>
          <p:nvPr/>
        </p:nvSpPr>
        <p:spPr>
          <a:xfrm>
            <a:off x="1433062" y="3144016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Intuitive Bedienbarkeit</a:t>
            </a:r>
            <a:endParaRPr lang="de-DE" sz="1600"/>
          </a:p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400"/>
              <a:t>Komplexe Anforderungen an das Qualitäts-management lassen sich einfach umsetzen, bspw. mit dem geführten 8D-Report.</a:t>
            </a:r>
          </a:p>
        </p:txBody>
      </p:sp>
      <p:sp>
        <p:nvSpPr>
          <p:cNvPr id="116" name="Inhaltsplatzhalter 2">
            <a:extLst>
              <a:ext uri="{FF2B5EF4-FFF2-40B4-BE49-F238E27FC236}">
                <a16:creationId xmlns:a16="http://schemas.microsoft.com/office/drawing/2014/main" id="{72B5D181-D030-AEE0-2214-B6C52EF43A74}"/>
              </a:ext>
            </a:extLst>
          </p:cNvPr>
          <p:cNvSpPr txBox="1">
            <a:spLocks/>
          </p:cNvSpPr>
          <p:nvPr/>
        </p:nvSpPr>
        <p:spPr>
          <a:xfrm>
            <a:off x="1433063" y="4795549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>
                <a:effectLst/>
              </a:rPr>
              <a:t>Cloud SaaS</a:t>
            </a:r>
            <a:br>
              <a:rPr lang="de-DE" sz="1400">
                <a:effectLst/>
              </a:rPr>
            </a:br>
            <a:r>
              <a:rPr lang="de-DE" sz="1400">
                <a:effectLst/>
              </a:rPr>
              <a:t>Der BabtecQube wird</a:t>
            </a:r>
            <a:r>
              <a:rPr lang="de-DE" sz="1400"/>
              <a:t> als „Software-</a:t>
            </a:r>
            <a:r>
              <a:rPr lang="de-DE" sz="1400" err="1"/>
              <a:t>as</a:t>
            </a:r>
            <a:r>
              <a:rPr lang="de-DE" sz="1400"/>
              <a:t>-a-Service“ (SaaS) mit einem attraktiven Abo-Modell bereitgestellt.</a:t>
            </a:r>
            <a:endParaRPr lang="de-DE" sz="1200"/>
          </a:p>
        </p:txBody>
      </p:sp>
      <p:sp>
        <p:nvSpPr>
          <p:cNvPr id="117" name="Inhaltsplatzhalter 2">
            <a:extLst>
              <a:ext uri="{FF2B5EF4-FFF2-40B4-BE49-F238E27FC236}">
                <a16:creationId xmlns:a16="http://schemas.microsoft.com/office/drawing/2014/main" id="{DE447FBD-1925-DE34-CB1D-598DB0312A22}"/>
              </a:ext>
            </a:extLst>
          </p:cNvPr>
          <p:cNvSpPr txBox="1">
            <a:spLocks/>
          </p:cNvSpPr>
          <p:nvPr/>
        </p:nvSpPr>
        <p:spPr>
          <a:xfrm>
            <a:off x="6963139" y="3116079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Steigerung der Effizienz</a:t>
            </a:r>
            <a:br>
              <a:rPr lang="de-DE" sz="1400"/>
            </a:br>
            <a:r>
              <a:rPr lang="de-DE" sz="1400"/>
              <a:t>Laufen alle Qualitätsprozesse über eine zentrale Plattform ab, bilden Sie diese mit wenigen Klicks ab und sparen Zeit.</a:t>
            </a:r>
          </a:p>
        </p:txBody>
      </p:sp>
      <p:sp>
        <p:nvSpPr>
          <p:cNvPr id="118" name="Inhaltsplatzhalter 2">
            <a:extLst>
              <a:ext uri="{FF2B5EF4-FFF2-40B4-BE49-F238E27FC236}">
                <a16:creationId xmlns:a16="http://schemas.microsoft.com/office/drawing/2014/main" id="{BBE4C3AD-2F18-20DB-B2B1-CE4C4C23ACD8}"/>
              </a:ext>
            </a:extLst>
          </p:cNvPr>
          <p:cNvSpPr txBox="1">
            <a:spLocks/>
          </p:cNvSpPr>
          <p:nvPr/>
        </p:nvSpPr>
        <p:spPr>
          <a:xfrm>
            <a:off x="6963139" y="4823245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Nutzung auf allen Endgeräten</a:t>
            </a:r>
          </a:p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400"/>
              <a:t>Dank der Web-Lösung können Sie jedes Endgerät nutzen, um auf den BabtecQube und Ihre Qualitätsprozesse zuzugreifen.</a:t>
            </a:r>
          </a:p>
        </p:txBody>
      </p:sp>
      <p:pic>
        <p:nvPicPr>
          <p:cNvPr id="131" name="Grafik 130" descr="Nach rechts zeigender Finger, Handrücken Silhouette">
            <a:extLst>
              <a:ext uri="{FF2B5EF4-FFF2-40B4-BE49-F238E27FC236}">
                <a16:creationId xmlns:a16="http://schemas.microsoft.com/office/drawing/2014/main" id="{283BD3B4-3B6A-BE84-923B-0A6268AB6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87644" y="3062876"/>
            <a:ext cx="914400" cy="914400"/>
          </a:xfrm>
          <a:prstGeom prst="rect">
            <a:avLst/>
          </a:prstGeom>
        </p:spPr>
      </p:pic>
      <p:pic>
        <p:nvPicPr>
          <p:cNvPr id="132" name="Grafik 131" descr="Stoppuhr Silhouette">
            <a:extLst>
              <a:ext uri="{FF2B5EF4-FFF2-40B4-BE49-F238E27FC236}">
                <a16:creationId xmlns:a16="http://schemas.microsoft.com/office/drawing/2014/main" id="{13679493-F8CB-8EF9-92A8-1C7826887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4044" y="3023893"/>
            <a:ext cx="914400" cy="9144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FBAAB5-3452-EB37-ADF9-130CE04B7540}"/>
              </a:ext>
            </a:extLst>
          </p:cNvPr>
          <p:cNvGrpSpPr/>
          <p:nvPr/>
        </p:nvGrpSpPr>
        <p:grpSpPr>
          <a:xfrm>
            <a:off x="6051566" y="4909133"/>
            <a:ext cx="844075" cy="559316"/>
            <a:chOff x="6051566" y="4909133"/>
            <a:chExt cx="844075" cy="559316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C9B6ED0F-8CFD-FAEC-7F62-73EB032E29A9}"/>
                </a:ext>
              </a:extLst>
            </p:cNvPr>
            <p:cNvSpPr/>
            <p:nvPr/>
          </p:nvSpPr>
          <p:spPr>
            <a:xfrm>
              <a:off x="6279792" y="5057158"/>
              <a:ext cx="229563" cy="198537"/>
            </a:xfrm>
            <a:custGeom>
              <a:avLst/>
              <a:gdLst>
                <a:gd name="connsiteX0" fmla="*/ 221284 w 229563"/>
                <a:gd name="connsiteY0" fmla="*/ 198537 h 198537"/>
                <a:gd name="connsiteX1" fmla="*/ 0 w 229563"/>
                <a:gd name="connsiteY1" fmla="*/ 198537 h 198537"/>
                <a:gd name="connsiteX2" fmla="*/ 0 w 229563"/>
                <a:gd name="connsiteY2" fmla="*/ 0 h 198537"/>
                <a:gd name="connsiteX3" fmla="*/ 229564 w 229563"/>
                <a:gd name="connsiteY3" fmla="*/ 0 h 198537"/>
                <a:gd name="connsiteX4" fmla="*/ 229564 w 229563"/>
                <a:gd name="connsiteY4" fmla="*/ 135062 h 19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63" h="198537">
                  <a:moveTo>
                    <a:pt x="221284" y="198537"/>
                  </a:moveTo>
                  <a:lnTo>
                    <a:pt x="0" y="198537"/>
                  </a:lnTo>
                  <a:lnTo>
                    <a:pt x="0" y="0"/>
                  </a:lnTo>
                  <a:lnTo>
                    <a:pt x="229564" y="0"/>
                  </a:lnTo>
                  <a:lnTo>
                    <a:pt x="229564" y="135062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22B8458F-B3D5-8B5A-8040-46A92201A957}"/>
                </a:ext>
              </a:extLst>
            </p:cNvPr>
            <p:cNvSpPr/>
            <p:nvPr/>
          </p:nvSpPr>
          <p:spPr>
            <a:xfrm>
              <a:off x="6670761" y="5201670"/>
              <a:ext cx="165670" cy="143341"/>
            </a:xfrm>
            <a:custGeom>
              <a:avLst/>
              <a:gdLst>
                <a:gd name="connsiteX0" fmla="*/ 0 w 165670"/>
                <a:gd name="connsiteY0" fmla="*/ 0 h 143341"/>
                <a:gd name="connsiteX1" fmla="*/ 165671 w 165670"/>
                <a:gd name="connsiteY1" fmla="*/ 0 h 143341"/>
                <a:gd name="connsiteX2" fmla="*/ 165671 w 165670"/>
                <a:gd name="connsiteY2" fmla="*/ 143342 h 143341"/>
                <a:gd name="connsiteX3" fmla="*/ 0 w 165670"/>
                <a:gd name="connsiteY3" fmla="*/ 143342 h 1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70" h="143341">
                  <a:moveTo>
                    <a:pt x="0" y="0"/>
                  </a:moveTo>
                  <a:lnTo>
                    <a:pt x="165671" y="0"/>
                  </a:lnTo>
                  <a:lnTo>
                    <a:pt x="165671" y="143342"/>
                  </a:lnTo>
                  <a:lnTo>
                    <a:pt x="0" y="143342"/>
                  </a:lnTo>
                  <a:close/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65BAD8B9-D827-A5FD-5B44-90B0A9CB8402}"/>
                </a:ext>
              </a:extLst>
            </p:cNvPr>
            <p:cNvSpPr/>
            <p:nvPr/>
          </p:nvSpPr>
          <p:spPr>
            <a:xfrm>
              <a:off x="6733818" y="5166378"/>
              <a:ext cx="39473" cy="69998"/>
            </a:xfrm>
            <a:custGeom>
              <a:avLst/>
              <a:gdLst>
                <a:gd name="connsiteX0" fmla="*/ 7694 w 39473"/>
                <a:gd name="connsiteY0" fmla="*/ 0 h 69998"/>
                <a:gd name="connsiteX1" fmla="*/ 0 w 39473"/>
                <a:gd name="connsiteY1" fmla="*/ 40644 h 69998"/>
                <a:gd name="connsiteX2" fmla="*/ 0 w 39473"/>
                <a:gd name="connsiteY2" fmla="*/ 69998 h 69998"/>
                <a:gd name="connsiteX3" fmla="*/ 39473 w 39473"/>
                <a:gd name="connsiteY3" fmla="*/ 69998 h 69998"/>
                <a:gd name="connsiteX4" fmla="*/ 39473 w 39473"/>
                <a:gd name="connsiteY4" fmla="*/ 40644 h 69998"/>
                <a:gd name="connsiteX5" fmla="*/ 31027 w 39473"/>
                <a:gd name="connsiteY5" fmla="*/ 0 h 6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3" h="69998">
                  <a:moveTo>
                    <a:pt x="7694" y="0"/>
                  </a:moveTo>
                  <a:lnTo>
                    <a:pt x="0" y="40644"/>
                  </a:lnTo>
                  <a:lnTo>
                    <a:pt x="0" y="69998"/>
                  </a:lnTo>
                  <a:lnTo>
                    <a:pt x="39473" y="69998"/>
                  </a:lnTo>
                  <a:lnTo>
                    <a:pt x="39473" y="40644"/>
                  </a:lnTo>
                  <a:lnTo>
                    <a:pt x="31027" y="0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4F2E631-DFEE-D75B-4C4E-01A634D37D9A}"/>
                </a:ext>
              </a:extLst>
            </p:cNvPr>
            <p:cNvSpPr/>
            <p:nvPr/>
          </p:nvSpPr>
          <p:spPr>
            <a:xfrm>
              <a:off x="6670761" y="5166378"/>
              <a:ext cx="165670" cy="35291"/>
            </a:xfrm>
            <a:custGeom>
              <a:avLst/>
              <a:gdLst>
                <a:gd name="connsiteX0" fmla="*/ 0 w 165670"/>
                <a:gd name="connsiteY0" fmla="*/ 35292 h 35291"/>
                <a:gd name="connsiteX1" fmla="*/ 24085 w 165670"/>
                <a:gd name="connsiteY1" fmla="*/ 0 h 35291"/>
                <a:gd name="connsiteX2" fmla="*/ 141502 w 165670"/>
                <a:gd name="connsiteY2" fmla="*/ 0 h 35291"/>
                <a:gd name="connsiteX3" fmla="*/ 165671 w 165670"/>
                <a:gd name="connsiteY3" fmla="*/ 35292 h 3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70" h="35291">
                  <a:moveTo>
                    <a:pt x="0" y="35292"/>
                  </a:moveTo>
                  <a:lnTo>
                    <a:pt x="24085" y="0"/>
                  </a:lnTo>
                  <a:lnTo>
                    <a:pt x="141502" y="0"/>
                  </a:lnTo>
                  <a:lnTo>
                    <a:pt x="165671" y="35292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B047FFE-ACF6-79CA-450A-73442434DB13}"/>
                </a:ext>
              </a:extLst>
            </p:cNvPr>
            <p:cNvSpPr/>
            <p:nvPr/>
          </p:nvSpPr>
          <p:spPr>
            <a:xfrm>
              <a:off x="6537622" y="5305538"/>
              <a:ext cx="96508" cy="83462"/>
            </a:xfrm>
            <a:custGeom>
              <a:avLst/>
              <a:gdLst>
                <a:gd name="connsiteX0" fmla="*/ 0 w 96508"/>
                <a:gd name="connsiteY0" fmla="*/ 0 h 83462"/>
                <a:gd name="connsiteX1" fmla="*/ 96509 w 96508"/>
                <a:gd name="connsiteY1" fmla="*/ 0 h 83462"/>
                <a:gd name="connsiteX2" fmla="*/ 96509 w 96508"/>
                <a:gd name="connsiteY2" fmla="*/ 83463 h 83462"/>
                <a:gd name="connsiteX3" fmla="*/ 0 w 96508"/>
                <a:gd name="connsiteY3" fmla="*/ 83463 h 8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08" h="83462">
                  <a:moveTo>
                    <a:pt x="0" y="0"/>
                  </a:moveTo>
                  <a:lnTo>
                    <a:pt x="96509" y="0"/>
                  </a:lnTo>
                  <a:lnTo>
                    <a:pt x="96509" y="83463"/>
                  </a:lnTo>
                  <a:lnTo>
                    <a:pt x="0" y="83463"/>
                  </a:lnTo>
                  <a:close/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3C9D2168-B697-A886-5763-A0578445E016}"/>
                </a:ext>
              </a:extLst>
            </p:cNvPr>
            <p:cNvSpPr/>
            <p:nvPr/>
          </p:nvSpPr>
          <p:spPr>
            <a:xfrm>
              <a:off x="6574420" y="5284965"/>
              <a:ext cx="22998" cy="40727"/>
            </a:xfrm>
            <a:custGeom>
              <a:avLst/>
              <a:gdLst>
                <a:gd name="connsiteX0" fmla="*/ 4432 w 22998"/>
                <a:gd name="connsiteY0" fmla="*/ 0 h 40727"/>
                <a:gd name="connsiteX1" fmla="*/ 0 w 22998"/>
                <a:gd name="connsiteY1" fmla="*/ 23667 h 40727"/>
                <a:gd name="connsiteX2" fmla="*/ 0 w 22998"/>
                <a:gd name="connsiteY2" fmla="*/ 40728 h 40727"/>
                <a:gd name="connsiteX3" fmla="*/ 22998 w 22998"/>
                <a:gd name="connsiteY3" fmla="*/ 40728 h 40727"/>
                <a:gd name="connsiteX4" fmla="*/ 22998 w 22998"/>
                <a:gd name="connsiteY4" fmla="*/ 23667 h 40727"/>
                <a:gd name="connsiteX5" fmla="*/ 18064 w 22998"/>
                <a:gd name="connsiteY5" fmla="*/ 0 h 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98" h="40727">
                  <a:moveTo>
                    <a:pt x="4432" y="0"/>
                  </a:moveTo>
                  <a:lnTo>
                    <a:pt x="0" y="23667"/>
                  </a:lnTo>
                  <a:lnTo>
                    <a:pt x="0" y="40728"/>
                  </a:lnTo>
                  <a:lnTo>
                    <a:pt x="22998" y="40728"/>
                  </a:lnTo>
                  <a:lnTo>
                    <a:pt x="22998" y="23667"/>
                  </a:lnTo>
                  <a:lnTo>
                    <a:pt x="18064" y="0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90560D5-5A53-ED57-7C4A-24CD9FD957E2}"/>
                </a:ext>
              </a:extLst>
            </p:cNvPr>
            <p:cNvSpPr/>
            <p:nvPr/>
          </p:nvSpPr>
          <p:spPr>
            <a:xfrm>
              <a:off x="6537706" y="5284965"/>
              <a:ext cx="96508" cy="20572"/>
            </a:xfrm>
            <a:custGeom>
              <a:avLst/>
              <a:gdLst>
                <a:gd name="connsiteX0" fmla="*/ 0 w 96508"/>
                <a:gd name="connsiteY0" fmla="*/ 20573 h 20572"/>
                <a:gd name="connsiteX1" fmla="*/ 14050 w 96508"/>
                <a:gd name="connsiteY1" fmla="*/ 0 h 20572"/>
                <a:gd name="connsiteX2" fmla="*/ 82375 w 96508"/>
                <a:gd name="connsiteY2" fmla="*/ 0 h 20572"/>
                <a:gd name="connsiteX3" fmla="*/ 96509 w 96508"/>
                <a:gd name="connsiteY3" fmla="*/ 20573 h 2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08" h="20572">
                  <a:moveTo>
                    <a:pt x="0" y="20573"/>
                  </a:moveTo>
                  <a:lnTo>
                    <a:pt x="14050" y="0"/>
                  </a:lnTo>
                  <a:lnTo>
                    <a:pt x="82375" y="0"/>
                  </a:lnTo>
                  <a:lnTo>
                    <a:pt x="96509" y="20573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49AA116-46D6-62BB-DBD8-F05873D5B9DF}"/>
                </a:ext>
              </a:extLst>
            </p:cNvPr>
            <p:cNvSpPr/>
            <p:nvPr/>
          </p:nvSpPr>
          <p:spPr>
            <a:xfrm>
              <a:off x="6051566" y="4909133"/>
              <a:ext cx="669289" cy="446834"/>
            </a:xfrm>
            <a:custGeom>
              <a:avLst/>
              <a:gdLst>
                <a:gd name="connsiteX0" fmla="*/ 449510 w 669289"/>
                <a:gd name="connsiteY0" fmla="*/ 446834 h 446834"/>
                <a:gd name="connsiteX1" fmla="*/ 0 w 669289"/>
                <a:gd name="connsiteY1" fmla="*/ 446834 h 446834"/>
                <a:gd name="connsiteX2" fmla="*/ 0 w 669289"/>
                <a:gd name="connsiteY2" fmla="*/ 0 h 446834"/>
                <a:gd name="connsiteX3" fmla="*/ 669289 w 669289"/>
                <a:gd name="connsiteY3" fmla="*/ 0 h 446834"/>
                <a:gd name="connsiteX4" fmla="*/ 669289 w 669289"/>
                <a:gd name="connsiteY4" fmla="*/ 83546 h 44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289" h="446834">
                  <a:moveTo>
                    <a:pt x="449510" y="446834"/>
                  </a:moveTo>
                  <a:lnTo>
                    <a:pt x="0" y="446834"/>
                  </a:lnTo>
                  <a:lnTo>
                    <a:pt x="0" y="0"/>
                  </a:lnTo>
                  <a:lnTo>
                    <a:pt x="669289" y="0"/>
                  </a:lnTo>
                  <a:lnTo>
                    <a:pt x="669289" y="83546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9AF132F-B7D7-5B11-BBA4-A3C941A5F37F}"/>
                </a:ext>
              </a:extLst>
            </p:cNvPr>
            <p:cNvSpPr/>
            <p:nvPr/>
          </p:nvSpPr>
          <p:spPr>
            <a:xfrm>
              <a:off x="6394615" y="5359396"/>
              <a:ext cx="8362" cy="64227"/>
            </a:xfrm>
            <a:custGeom>
              <a:avLst/>
              <a:gdLst>
                <a:gd name="connsiteX0" fmla="*/ 0 w 8362"/>
                <a:gd name="connsiteY0" fmla="*/ 0 h 64227"/>
                <a:gd name="connsiteX1" fmla="*/ 0 w 8362"/>
                <a:gd name="connsiteY1" fmla="*/ 64228 h 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62" h="64227">
                  <a:moveTo>
                    <a:pt x="0" y="0"/>
                  </a:moveTo>
                  <a:lnTo>
                    <a:pt x="0" y="64228"/>
                  </a:lnTo>
                </a:path>
              </a:pathLst>
            </a:custGeom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D88C66A-C747-E300-D337-B9BF5CDE330B}"/>
                </a:ext>
              </a:extLst>
            </p:cNvPr>
            <p:cNvSpPr/>
            <p:nvPr/>
          </p:nvSpPr>
          <p:spPr>
            <a:xfrm>
              <a:off x="6246173" y="5423623"/>
              <a:ext cx="254903" cy="8362"/>
            </a:xfrm>
            <a:custGeom>
              <a:avLst/>
              <a:gdLst>
                <a:gd name="connsiteX0" fmla="*/ 0 w 254903"/>
                <a:gd name="connsiteY0" fmla="*/ 0 h 8362"/>
                <a:gd name="connsiteX1" fmla="*/ 254904 w 254903"/>
                <a:gd name="connsiteY1" fmla="*/ 0 h 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903" h="8362">
                  <a:moveTo>
                    <a:pt x="0" y="0"/>
                  </a:moveTo>
                  <a:lnTo>
                    <a:pt x="254904" y="0"/>
                  </a:lnTo>
                </a:path>
              </a:pathLst>
            </a:custGeom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9FB950B-C49E-4BAA-7059-83C0BF5F0696}"/>
                </a:ext>
              </a:extLst>
            </p:cNvPr>
            <p:cNvSpPr/>
            <p:nvPr/>
          </p:nvSpPr>
          <p:spPr>
            <a:xfrm>
              <a:off x="6599759" y="5057576"/>
              <a:ext cx="295882" cy="410873"/>
            </a:xfrm>
            <a:custGeom>
              <a:avLst/>
              <a:gdLst>
                <a:gd name="connsiteX0" fmla="*/ 0 w 295882"/>
                <a:gd name="connsiteY0" fmla="*/ 131215 h 410873"/>
                <a:gd name="connsiteX1" fmla="*/ 0 w 295882"/>
                <a:gd name="connsiteY1" fmla="*/ 20322 h 410873"/>
                <a:gd name="connsiteX2" fmla="*/ 20322 w 295882"/>
                <a:gd name="connsiteY2" fmla="*/ 0 h 410873"/>
                <a:gd name="connsiteX3" fmla="*/ 20406 w 295882"/>
                <a:gd name="connsiteY3" fmla="*/ 0 h 410873"/>
                <a:gd name="connsiteX4" fmla="*/ 275477 w 295882"/>
                <a:gd name="connsiteY4" fmla="*/ 0 h 410873"/>
                <a:gd name="connsiteX5" fmla="*/ 295882 w 295882"/>
                <a:gd name="connsiteY5" fmla="*/ 20239 h 410873"/>
                <a:gd name="connsiteX6" fmla="*/ 295882 w 295882"/>
                <a:gd name="connsiteY6" fmla="*/ 20322 h 410873"/>
                <a:gd name="connsiteX7" fmla="*/ 295882 w 295882"/>
                <a:gd name="connsiteY7" fmla="*/ 390468 h 410873"/>
                <a:gd name="connsiteX8" fmla="*/ 275477 w 295882"/>
                <a:gd name="connsiteY8" fmla="*/ 410873 h 410873"/>
                <a:gd name="connsiteX9" fmla="*/ 147858 w 295882"/>
                <a:gd name="connsiteY9" fmla="*/ 410873 h 4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882" h="410873">
                  <a:moveTo>
                    <a:pt x="0" y="131215"/>
                  </a:moveTo>
                  <a:lnTo>
                    <a:pt x="0" y="20322"/>
                  </a:lnTo>
                  <a:cubicBezTo>
                    <a:pt x="0" y="9098"/>
                    <a:pt x="9098" y="0"/>
                    <a:pt x="20322" y="0"/>
                  </a:cubicBezTo>
                  <a:cubicBezTo>
                    <a:pt x="20350" y="0"/>
                    <a:pt x="20378" y="0"/>
                    <a:pt x="20406" y="0"/>
                  </a:cubicBezTo>
                  <a:lnTo>
                    <a:pt x="275477" y="0"/>
                  </a:lnTo>
                  <a:cubicBezTo>
                    <a:pt x="286700" y="-46"/>
                    <a:pt x="295832" y="9015"/>
                    <a:pt x="295882" y="20239"/>
                  </a:cubicBezTo>
                  <a:cubicBezTo>
                    <a:pt x="295882" y="20266"/>
                    <a:pt x="295882" y="20295"/>
                    <a:pt x="295882" y="20322"/>
                  </a:cubicBezTo>
                  <a:lnTo>
                    <a:pt x="295882" y="390468"/>
                  </a:lnTo>
                  <a:cubicBezTo>
                    <a:pt x="295882" y="401738"/>
                    <a:pt x="286750" y="410873"/>
                    <a:pt x="275477" y="410873"/>
                  </a:cubicBezTo>
                  <a:lnTo>
                    <a:pt x="147858" y="410873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199C75D-80C1-DFB0-7F8D-BA6388172ADA}"/>
                </a:ext>
              </a:extLst>
            </p:cNvPr>
            <p:cNvSpPr/>
            <p:nvPr/>
          </p:nvSpPr>
          <p:spPr>
            <a:xfrm>
              <a:off x="6501076" y="5195899"/>
              <a:ext cx="169601" cy="272549"/>
            </a:xfrm>
            <a:custGeom>
              <a:avLst/>
              <a:gdLst>
                <a:gd name="connsiteX0" fmla="*/ 156973 w 169601"/>
                <a:gd name="connsiteY0" fmla="*/ 0 h 272549"/>
                <a:gd name="connsiteX1" fmla="*/ 169601 w 169601"/>
                <a:gd name="connsiteY1" fmla="*/ 0 h 272549"/>
                <a:gd name="connsiteX2" fmla="*/ 169601 w 169601"/>
                <a:gd name="connsiteY2" fmla="*/ 272550 h 272549"/>
                <a:gd name="connsiteX3" fmla="*/ 156973 w 169601"/>
                <a:gd name="connsiteY3" fmla="*/ 272550 h 272549"/>
                <a:gd name="connsiteX4" fmla="*/ 12628 w 169601"/>
                <a:gd name="connsiteY4" fmla="*/ 272550 h 272549"/>
                <a:gd name="connsiteX5" fmla="*/ 0 w 169601"/>
                <a:gd name="connsiteY5" fmla="*/ 272550 h 272549"/>
                <a:gd name="connsiteX6" fmla="*/ 0 w 169601"/>
                <a:gd name="connsiteY6" fmla="*/ 0 h 272549"/>
                <a:gd name="connsiteX7" fmla="*/ 12628 w 169601"/>
                <a:gd name="connsiteY7" fmla="*/ 0 h 27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01" h="272549">
                  <a:moveTo>
                    <a:pt x="156973" y="0"/>
                  </a:moveTo>
                  <a:cubicBezTo>
                    <a:pt x="163947" y="0"/>
                    <a:pt x="169601" y="0"/>
                    <a:pt x="169601" y="0"/>
                  </a:cubicBezTo>
                  <a:lnTo>
                    <a:pt x="169601" y="272550"/>
                  </a:lnTo>
                  <a:cubicBezTo>
                    <a:pt x="169601" y="272550"/>
                    <a:pt x="163948" y="272550"/>
                    <a:pt x="156973" y="272550"/>
                  </a:cubicBezTo>
                  <a:lnTo>
                    <a:pt x="12628" y="272550"/>
                  </a:lnTo>
                  <a:cubicBezTo>
                    <a:pt x="5654" y="272550"/>
                    <a:pt x="0" y="272550"/>
                    <a:pt x="0" y="272550"/>
                  </a:cubicBezTo>
                  <a:lnTo>
                    <a:pt x="0" y="0"/>
                  </a:lnTo>
                  <a:cubicBezTo>
                    <a:pt x="0" y="0"/>
                    <a:pt x="5654" y="0"/>
                    <a:pt x="12628" y="0"/>
                  </a:cubicBezTo>
                  <a:close/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41A0F1B7-09F7-CB95-61DC-FF1AF3821BAC}"/>
                </a:ext>
              </a:extLst>
            </p:cNvPr>
            <p:cNvSpPr/>
            <p:nvPr/>
          </p:nvSpPr>
          <p:spPr>
            <a:xfrm>
              <a:off x="6367185" y="5008150"/>
              <a:ext cx="54693" cy="97010"/>
            </a:xfrm>
            <a:custGeom>
              <a:avLst/>
              <a:gdLst>
                <a:gd name="connsiteX0" fmla="*/ 10621 w 54693"/>
                <a:gd name="connsiteY0" fmla="*/ 0 h 97010"/>
                <a:gd name="connsiteX1" fmla="*/ 0 w 54693"/>
                <a:gd name="connsiteY1" fmla="*/ 56450 h 97010"/>
                <a:gd name="connsiteX2" fmla="*/ 0 w 54693"/>
                <a:gd name="connsiteY2" fmla="*/ 97011 h 97010"/>
                <a:gd name="connsiteX3" fmla="*/ 54694 w 54693"/>
                <a:gd name="connsiteY3" fmla="*/ 97011 h 97010"/>
                <a:gd name="connsiteX4" fmla="*/ 54694 w 54693"/>
                <a:gd name="connsiteY4" fmla="*/ 56450 h 97010"/>
                <a:gd name="connsiteX5" fmla="*/ 42986 w 54693"/>
                <a:gd name="connsiteY5" fmla="*/ 0 h 9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93" h="97010">
                  <a:moveTo>
                    <a:pt x="10621" y="0"/>
                  </a:moveTo>
                  <a:lnTo>
                    <a:pt x="0" y="56450"/>
                  </a:lnTo>
                  <a:lnTo>
                    <a:pt x="0" y="97011"/>
                  </a:lnTo>
                  <a:lnTo>
                    <a:pt x="54694" y="97011"/>
                  </a:lnTo>
                  <a:lnTo>
                    <a:pt x="54694" y="56450"/>
                  </a:lnTo>
                  <a:lnTo>
                    <a:pt x="42986" y="0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C57345A-7CB5-5E0C-608C-E69DDEC23F79}"/>
                </a:ext>
              </a:extLst>
            </p:cNvPr>
            <p:cNvSpPr/>
            <p:nvPr/>
          </p:nvSpPr>
          <p:spPr>
            <a:xfrm>
              <a:off x="6279792" y="5008150"/>
              <a:ext cx="229563" cy="49007"/>
            </a:xfrm>
            <a:custGeom>
              <a:avLst/>
              <a:gdLst>
                <a:gd name="connsiteX0" fmla="*/ 0 w 229563"/>
                <a:gd name="connsiteY0" fmla="*/ 49007 h 49007"/>
                <a:gd name="connsiteX1" fmla="*/ 33452 w 229563"/>
                <a:gd name="connsiteY1" fmla="*/ 0 h 49007"/>
                <a:gd name="connsiteX2" fmla="*/ 196112 w 229563"/>
                <a:gd name="connsiteY2" fmla="*/ 0 h 49007"/>
                <a:gd name="connsiteX3" fmla="*/ 229564 w 229563"/>
                <a:gd name="connsiteY3" fmla="*/ 49007 h 4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63" h="49007">
                  <a:moveTo>
                    <a:pt x="0" y="49007"/>
                  </a:moveTo>
                  <a:lnTo>
                    <a:pt x="33452" y="0"/>
                  </a:lnTo>
                  <a:lnTo>
                    <a:pt x="196112" y="0"/>
                  </a:lnTo>
                  <a:lnTo>
                    <a:pt x="229564" y="49007"/>
                  </a:lnTo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5" name="Grafik 34" descr="Cloud Silhouette">
            <a:extLst>
              <a:ext uri="{FF2B5EF4-FFF2-40B4-BE49-F238E27FC236}">
                <a16:creationId xmlns:a16="http://schemas.microsoft.com/office/drawing/2014/main" id="{DDE8861B-0497-F77F-CD30-F349F990A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662" y="46624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Warum BabtecQube?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Gute Gründe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DEAE576-7A57-0AD7-68F0-F34E5675F678}"/>
              </a:ext>
            </a:extLst>
          </p:cNvPr>
          <p:cNvGrpSpPr/>
          <p:nvPr/>
        </p:nvGrpSpPr>
        <p:grpSpPr>
          <a:xfrm>
            <a:off x="646068" y="2086899"/>
            <a:ext cx="623279" cy="623279"/>
            <a:chOff x="607734" y="3530014"/>
            <a:chExt cx="623279" cy="623279"/>
          </a:xfrm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BEB3B31-47BF-4DA9-A627-8F10221FF927}"/>
                </a:ext>
              </a:extLst>
            </p:cNvPr>
            <p:cNvSpPr/>
            <p:nvPr/>
          </p:nvSpPr>
          <p:spPr>
            <a:xfrm>
              <a:off x="607734" y="3530014"/>
              <a:ext cx="623279" cy="623279"/>
            </a:xfrm>
            <a:custGeom>
              <a:avLst/>
              <a:gdLst>
                <a:gd name="connsiteX0" fmla="*/ 623279 w 623279"/>
                <a:gd name="connsiteY0" fmla="*/ 311640 h 623279"/>
                <a:gd name="connsiteX1" fmla="*/ 311640 w 623279"/>
                <a:gd name="connsiteY1" fmla="*/ 623279 h 623279"/>
                <a:gd name="connsiteX2" fmla="*/ 0 w 623279"/>
                <a:gd name="connsiteY2" fmla="*/ 311640 h 623279"/>
                <a:gd name="connsiteX3" fmla="*/ 311640 w 623279"/>
                <a:gd name="connsiteY3" fmla="*/ 0 h 623279"/>
                <a:gd name="connsiteX4" fmla="*/ 623279 w 623279"/>
                <a:gd name="connsiteY4" fmla="*/ 311640 h 62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279" h="623279">
                  <a:moveTo>
                    <a:pt x="623279" y="311640"/>
                  </a:moveTo>
                  <a:cubicBezTo>
                    <a:pt x="623279" y="483754"/>
                    <a:pt x="483754" y="623279"/>
                    <a:pt x="311640" y="623279"/>
                  </a:cubicBezTo>
                  <a:cubicBezTo>
                    <a:pt x="139526" y="623279"/>
                    <a:pt x="0" y="483754"/>
                    <a:pt x="0" y="311640"/>
                  </a:cubicBezTo>
                  <a:cubicBezTo>
                    <a:pt x="0" y="139526"/>
                    <a:pt x="139526" y="0"/>
                    <a:pt x="311640" y="0"/>
                  </a:cubicBezTo>
                  <a:cubicBezTo>
                    <a:pt x="483754" y="0"/>
                    <a:pt x="623279" y="139526"/>
                    <a:pt x="623279" y="311640"/>
                  </a:cubicBezTo>
                  <a:close/>
                </a:path>
              </a:pathLst>
            </a:custGeom>
            <a:noFill/>
            <a:ln w="28575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C34CC423-8B06-4428-8635-2B95ECCD4C23}"/>
                </a:ext>
              </a:extLst>
            </p:cNvPr>
            <p:cNvSpPr/>
            <p:nvPr/>
          </p:nvSpPr>
          <p:spPr>
            <a:xfrm>
              <a:off x="792806" y="3677612"/>
              <a:ext cx="264033" cy="290226"/>
            </a:xfrm>
            <a:custGeom>
              <a:avLst/>
              <a:gdLst>
                <a:gd name="connsiteX0" fmla="*/ 0 w 264033"/>
                <a:gd name="connsiteY0" fmla="*/ 199029 h 290226"/>
                <a:gd name="connsiteX1" fmla="*/ 103434 w 264033"/>
                <a:gd name="connsiteY1" fmla="*/ 290226 h 290226"/>
                <a:gd name="connsiteX2" fmla="*/ 264033 w 264033"/>
                <a:gd name="connsiteY2" fmla="*/ 0 h 29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033" h="290226">
                  <a:moveTo>
                    <a:pt x="0" y="199029"/>
                  </a:moveTo>
                  <a:lnTo>
                    <a:pt x="103434" y="290226"/>
                  </a:lnTo>
                  <a:lnTo>
                    <a:pt x="264033" y="0"/>
                  </a:lnTo>
                </a:path>
              </a:pathLst>
            </a:custGeom>
            <a:noFill/>
            <a:ln w="28575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8E6B3101-2C37-4D5F-BA1D-D9228E3D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5231" y="2071383"/>
            <a:ext cx="623279" cy="666264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14CC2E9-D2A0-4B98-B31A-08ACEB5D3D0F}"/>
              </a:ext>
            </a:extLst>
          </p:cNvPr>
          <p:cNvGrpSpPr/>
          <p:nvPr/>
        </p:nvGrpSpPr>
        <p:grpSpPr>
          <a:xfrm>
            <a:off x="6166592" y="4772747"/>
            <a:ext cx="549189" cy="785874"/>
            <a:chOff x="921566" y="2368633"/>
            <a:chExt cx="1651707" cy="2454063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019BD74D-86A4-454A-885F-4D4D405FAEC5}"/>
                </a:ext>
              </a:extLst>
            </p:cNvPr>
            <p:cNvSpPr/>
            <p:nvPr/>
          </p:nvSpPr>
          <p:spPr>
            <a:xfrm>
              <a:off x="1242660" y="2368633"/>
              <a:ext cx="978052" cy="471629"/>
            </a:xfrm>
            <a:custGeom>
              <a:avLst/>
              <a:gdLst>
                <a:gd name="connsiteX0" fmla="*/ 0 w 978052"/>
                <a:gd name="connsiteY0" fmla="*/ 471629 h 471629"/>
                <a:gd name="connsiteX1" fmla="*/ 506750 w 978052"/>
                <a:gd name="connsiteY1" fmla="*/ 327 h 471629"/>
                <a:gd name="connsiteX2" fmla="*/ 978052 w 978052"/>
                <a:gd name="connsiteY2" fmla="*/ 471629 h 4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8052" h="471629">
                  <a:moveTo>
                    <a:pt x="0" y="471629"/>
                  </a:moveTo>
                  <a:cubicBezTo>
                    <a:pt x="9789" y="201547"/>
                    <a:pt x="236666" y="-9462"/>
                    <a:pt x="506750" y="327"/>
                  </a:cubicBezTo>
                  <a:cubicBezTo>
                    <a:pt x="763099" y="9618"/>
                    <a:pt x="968760" y="215283"/>
                    <a:pt x="978052" y="471629"/>
                  </a:cubicBezTo>
                </a:path>
              </a:pathLst>
            </a:custGeom>
            <a:noFill/>
            <a:ln w="28575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F604845-DB45-464B-B7E6-3B2C7B77E3BE}"/>
                </a:ext>
              </a:extLst>
            </p:cNvPr>
            <p:cNvSpPr/>
            <p:nvPr/>
          </p:nvSpPr>
          <p:spPr>
            <a:xfrm>
              <a:off x="2220712" y="2840262"/>
              <a:ext cx="64218" cy="470723"/>
            </a:xfrm>
            <a:custGeom>
              <a:avLst/>
              <a:gdLst>
                <a:gd name="connsiteX0" fmla="*/ 0 w 64218"/>
                <a:gd name="connsiteY0" fmla="*/ 0 h 470723"/>
                <a:gd name="connsiteX1" fmla="*/ 0 w 64218"/>
                <a:gd name="connsiteY1" fmla="*/ 470724 h 4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18" h="470723">
                  <a:moveTo>
                    <a:pt x="0" y="0"/>
                  </a:moveTo>
                  <a:lnTo>
                    <a:pt x="0" y="470724"/>
                  </a:lnTo>
                </a:path>
              </a:pathLst>
            </a:custGeom>
            <a:ln w="28575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394737ED-AFFA-41D9-9B0E-8AAEBAC1E4C8}"/>
                </a:ext>
              </a:extLst>
            </p:cNvPr>
            <p:cNvSpPr/>
            <p:nvPr/>
          </p:nvSpPr>
          <p:spPr>
            <a:xfrm>
              <a:off x="921566" y="3170989"/>
              <a:ext cx="1651707" cy="1651707"/>
            </a:xfrm>
            <a:custGeom>
              <a:avLst/>
              <a:gdLst>
                <a:gd name="connsiteX0" fmla="*/ 1651707 w 1651707"/>
                <a:gd name="connsiteY0" fmla="*/ 825854 h 1651707"/>
                <a:gd name="connsiteX1" fmla="*/ 825854 w 1651707"/>
                <a:gd name="connsiteY1" fmla="*/ 1651708 h 1651707"/>
                <a:gd name="connsiteX2" fmla="*/ 0 w 1651707"/>
                <a:gd name="connsiteY2" fmla="*/ 825854 h 1651707"/>
                <a:gd name="connsiteX3" fmla="*/ 825854 w 1651707"/>
                <a:gd name="connsiteY3" fmla="*/ 0 h 1651707"/>
                <a:gd name="connsiteX4" fmla="*/ 1651707 w 1651707"/>
                <a:gd name="connsiteY4" fmla="*/ 825854 h 165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707" h="1651707">
                  <a:moveTo>
                    <a:pt x="1651707" y="825854"/>
                  </a:moveTo>
                  <a:cubicBezTo>
                    <a:pt x="1651707" y="1281960"/>
                    <a:pt x="1281960" y="1651708"/>
                    <a:pt x="825854" y="1651708"/>
                  </a:cubicBezTo>
                  <a:cubicBezTo>
                    <a:pt x="369747" y="1651708"/>
                    <a:pt x="0" y="1281960"/>
                    <a:pt x="0" y="825854"/>
                  </a:cubicBezTo>
                  <a:cubicBezTo>
                    <a:pt x="0" y="369747"/>
                    <a:pt x="369747" y="0"/>
                    <a:pt x="825854" y="0"/>
                  </a:cubicBezTo>
                  <a:cubicBezTo>
                    <a:pt x="1281960" y="0"/>
                    <a:pt x="1651707" y="369747"/>
                    <a:pt x="1651707" y="825854"/>
                  </a:cubicBezTo>
                  <a:close/>
                </a:path>
              </a:pathLst>
            </a:custGeom>
            <a:noFill/>
            <a:ln w="28575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5CAE9D3-218A-4E21-AB4D-E20EB9D65AB1}"/>
                </a:ext>
              </a:extLst>
            </p:cNvPr>
            <p:cNvSpPr/>
            <p:nvPr/>
          </p:nvSpPr>
          <p:spPr>
            <a:xfrm>
              <a:off x="1560543" y="3994274"/>
              <a:ext cx="373753" cy="374395"/>
            </a:xfrm>
            <a:custGeom>
              <a:avLst/>
              <a:gdLst>
                <a:gd name="connsiteX0" fmla="*/ 306324 w 373753"/>
                <a:gd name="connsiteY0" fmla="*/ 0 h 374395"/>
                <a:gd name="connsiteX1" fmla="*/ 67430 w 373753"/>
                <a:gd name="connsiteY1" fmla="*/ 0 h 374395"/>
                <a:gd name="connsiteX2" fmla="*/ 0 w 373753"/>
                <a:gd name="connsiteY2" fmla="*/ 374396 h 374395"/>
                <a:gd name="connsiteX3" fmla="*/ 373753 w 373753"/>
                <a:gd name="connsiteY3" fmla="*/ 374396 h 374395"/>
                <a:gd name="connsiteX4" fmla="*/ 306324 w 373753"/>
                <a:gd name="connsiteY4" fmla="*/ 0 h 3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53" h="374395">
                  <a:moveTo>
                    <a:pt x="306324" y="0"/>
                  </a:moveTo>
                  <a:lnTo>
                    <a:pt x="67430" y="0"/>
                  </a:lnTo>
                  <a:lnTo>
                    <a:pt x="0" y="374396"/>
                  </a:lnTo>
                  <a:lnTo>
                    <a:pt x="373753" y="374396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F05A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3CE39AD-3573-48F2-ADCF-364677044964}"/>
                </a:ext>
              </a:extLst>
            </p:cNvPr>
            <p:cNvSpPr/>
            <p:nvPr/>
          </p:nvSpPr>
          <p:spPr>
            <a:xfrm>
              <a:off x="1242660" y="2772832"/>
              <a:ext cx="64218" cy="561914"/>
            </a:xfrm>
            <a:custGeom>
              <a:avLst/>
              <a:gdLst>
                <a:gd name="connsiteX0" fmla="*/ 0 w 64218"/>
                <a:gd name="connsiteY0" fmla="*/ 0 h 561914"/>
                <a:gd name="connsiteX1" fmla="*/ 0 w 64218"/>
                <a:gd name="connsiteY1" fmla="*/ 561915 h 56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18" h="561914">
                  <a:moveTo>
                    <a:pt x="0" y="0"/>
                  </a:moveTo>
                  <a:lnTo>
                    <a:pt x="0" y="561915"/>
                  </a:lnTo>
                </a:path>
              </a:pathLst>
            </a:custGeom>
            <a:ln w="28575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1B9DD6A-1F03-4AC9-9A99-9BA5655E6A2B}"/>
                </a:ext>
              </a:extLst>
            </p:cNvPr>
            <p:cNvSpPr/>
            <p:nvPr/>
          </p:nvSpPr>
          <p:spPr>
            <a:xfrm>
              <a:off x="1501461" y="3625658"/>
              <a:ext cx="491915" cy="491916"/>
            </a:xfrm>
            <a:custGeom>
              <a:avLst/>
              <a:gdLst>
                <a:gd name="connsiteX0" fmla="*/ 491916 w 491915"/>
                <a:gd name="connsiteY0" fmla="*/ 245958 h 491916"/>
                <a:gd name="connsiteX1" fmla="*/ 245958 w 491915"/>
                <a:gd name="connsiteY1" fmla="*/ 491916 h 491916"/>
                <a:gd name="connsiteX2" fmla="*/ 0 w 491915"/>
                <a:gd name="connsiteY2" fmla="*/ 245958 h 491916"/>
                <a:gd name="connsiteX3" fmla="*/ 245958 w 491915"/>
                <a:gd name="connsiteY3" fmla="*/ 0 h 491916"/>
                <a:gd name="connsiteX4" fmla="*/ 491916 w 491915"/>
                <a:gd name="connsiteY4" fmla="*/ 245958 h 4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915" h="491916">
                  <a:moveTo>
                    <a:pt x="491916" y="245958"/>
                  </a:moveTo>
                  <a:cubicBezTo>
                    <a:pt x="491916" y="381797"/>
                    <a:pt x="381797" y="491916"/>
                    <a:pt x="245958" y="491916"/>
                  </a:cubicBezTo>
                  <a:cubicBezTo>
                    <a:pt x="110119" y="491916"/>
                    <a:pt x="0" y="381797"/>
                    <a:pt x="0" y="245958"/>
                  </a:cubicBezTo>
                  <a:cubicBezTo>
                    <a:pt x="0" y="110119"/>
                    <a:pt x="110119" y="0"/>
                    <a:pt x="245958" y="0"/>
                  </a:cubicBezTo>
                  <a:cubicBezTo>
                    <a:pt x="381797" y="0"/>
                    <a:pt x="491916" y="110119"/>
                    <a:pt x="491916" y="245958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rgbClr val="F05A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D173C9BD-42F9-429F-B8E6-0C2E29E3C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4315" y="3394417"/>
            <a:ext cx="623279" cy="785874"/>
          </a:xfrm>
          <a:prstGeom prst="rect">
            <a:avLst/>
          </a:prstGeom>
        </p:spPr>
      </p:pic>
      <p:pic>
        <p:nvPicPr>
          <p:cNvPr id="62" name="Grafik 61" descr="Zahnrad Silhouette">
            <a:extLst>
              <a:ext uri="{FF2B5EF4-FFF2-40B4-BE49-F238E27FC236}">
                <a16:creationId xmlns:a16="http://schemas.microsoft.com/office/drawing/2014/main" id="{EBBB4B70-A452-4789-A83B-B7C33B19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018" y="4678035"/>
            <a:ext cx="932333" cy="932333"/>
          </a:xfrm>
          <a:prstGeom prst="rect">
            <a:avLst/>
          </a:prstGeom>
        </p:spPr>
      </p:pic>
      <p:sp>
        <p:nvSpPr>
          <p:cNvPr id="59" name="Inhaltsplatzhalter 2">
            <a:extLst>
              <a:ext uri="{FF2B5EF4-FFF2-40B4-BE49-F238E27FC236}">
                <a16:creationId xmlns:a16="http://schemas.microsoft.com/office/drawing/2014/main" id="{3D22182A-8DCB-91D2-29C4-DA7E2F89252E}"/>
              </a:ext>
            </a:extLst>
          </p:cNvPr>
          <p:cNvSpPr txBox="1">
            <a:spLocks/>
          </p:cNvSpPr>
          <p:nvPr/>
        </p:nvSpPr>
        <p:spPr>
          <a:xfrm>
            <a:off x="1398618" y="4823245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Kontinuierliche Updates</a:t>
            </a:r>
            <a:br>
              <a:rPr lang="de-DE" sz="1400"/>
            </a:br>
            <a:r>
              <a:rPr lang="de-DE" sz="1400"/>
              <a:t>Ob es sich um neue Features oder um konkretes Nutzerfeedback handelt – wir halten den BabtecQube </a:t>
            </a:r>
            <a:r>
              <a:rPr lang="de-DE" sz="1400" err="1"/>
              <a:t>up</a:t>
            </a:r>
            <a:r>
              <a:rPr lang="de-DE" sz="1400"/>
              <a:t> </a:t>
            </a:r>
            <a:r>
              <a:rPr lang="de-DE" sz="1400" err="1"/>
              <a:t>to</a:t>
            </a:r>
            <a:r>
              <a:rPr lang="de-DE" sz="1400"/>
              <a:t> date.</a:t>
            </a:r>
          </a:p>
        </p:txBody>
      </p:sp>
      <p:sp>
        <p:nvSpPr>
          <p:cNvPr id="61" name="Inhaltsplatzhalter 2">
            <a:extLst>
              <a:ext uri="{FF2B5EF4-FFF2-40B4-BE49-F238E27FC236}">
                <a16:creationId xmlns:a16="http://schemas.microsoft.com/office/drawing/2014/main" id="{4388C163-7A20-ED61-B05A-2E2790F52FA8}"/>
              </a:ext>
            </a:extLst>
          </p:cNvPr>
          <p:cNvSpPr txBox="1">
            <a:spLocks/>
          </p:cNvSpPr>
          <p:nvPr/>
        </p:nvSpPr>
        <p:spPr>
          <a:xfrm>
            <a:off x="6913041" y="2064116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Datenspeicherung in der EU</a:t>
            </a:r>
          </a:p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400"/>
              <a:t>Wir garantieren Ihnen die sichere Speicherung Ihrer Daten in Rechenzentren auf europäischem Boden.</a:t>
            </a:r>
          </a:p>
        </p:txBody>
      </p:sp>
      <p:sp>
        <p:nvSpPr>
          <p:cNvPr id="63" name="Inhaltsplatzhalter 2">
            <a:extLst>
              <a:ext uri="{FF2B5EF4-FFF2-40B4-BE49-F238E27FC236}">
                <a16:creationId xmlns:a16="http://schemas.microsoft.com/office/drawing/2014/main" id="{64972451-8718-E490-5DAD-2330C7AF4618}"/>
              </a:ext>
            </a:extLst>
          </p:cNvPr>
          <p:cNvSpPr txBox="1">
            <a:spLocks/>
          </p:cNvSpPr>
          <p:nvPr/>
        </p:nvSpPr>
        <p:spPr>
          <a:xfrm>
            <a:off x="7231849" y="3854806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05A0A"/>
              </a:buClr>
              <a:buNone/>
            </a:pPr>
            <a:endParaRPr lang="de-DE" sz="1600"/>
          </a:p>
        </p:txBody>
      </p:sp>
      <p:sp>
        <p:nvSpPr>
          <p:cNvPr id="64" name="Inhaltsplatzhalter 2">
            <a:extLst>
              <a:ext uri="{FF2B5EF4-FFF2-40B4-BE49-F238E27FC236}">
                <a16:creationId xmlns:a16="http://schemas.microsoft.com/office/drawing/2014/main" id="{4108B5F3-A616-3CD4-70A5-513ECA360FC9}"/>
              </a:ext>
            </a:extLst>
          </p:cNvPr>
          <p:cNvSpPr txBox="1">
            <a:spLocks/>
          </p:cNvSpPr>
          <p:nvPr/>
        </p:nvSpPr>
        <p:spPr>
          <a:xfrm>
            <a:off x="6928001" y="4829935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DSGVO-Konformität</a:t>
            </a:r>
          </a:p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400"/>
              <a:t>Die Sicherheit Ihrer Daten ist uns genauso wichtig wie Ihnen. Daher richten wir uns selbstverständlich nach der DSGVO.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07B3EE23-5E85-A732-5FA2-6E8E8E99D2A7}"/>
              </a:ext>
            </a:extLst>
          </p:cNvPr>
          <p:cNvSpPr txBox="1">
            <a:spLocks/>
          </p:cNvSpPr>
          <p:nvPr/>
        </p:nvSpPr>
        <p:spPr>
          <a:xfrm>
            <a:off x="1433466" y="2065935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>
                <a:effectLst/>
              </a:rPr>
              <a:t>Sofortige Verfügbarkeit</a:t>
            </a:r>
            <a:br>
              <a:rPr lang="de-DE" sz="1400">
                <a:effectLst/>
              </a:rPr>
            </a:br>
            <a:r>
              <a:rPr lang="de-DE" sz="1400">
                <a:effectLst/>
              </a:rPr>
              <a:t>Der BabtecQube wartet in der Cloud bereits einsatzfähig auf Sie: eine Installation ist nicht nötig. Sie können direkt starten!</a:t>
            </a:r>
            <a:endParaRPr lang="de-DE" sz="1200"/>
          </a:p>
        </p:txBody>
      </p: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5DD71730-4E60-38FE-82F0-3E943A6D447E}"/>
              </a:ext>
            </a:extLst>
          </p:cNvPr>
          <p:cNvSpPr txBox="1">
            <a:spLocks/>
          </p:cNvSpPr>
          <p:nvPr/>
        </p:nvSpPr>
        <p:spPr>
          <a:xfrm>
            <a:off x="1433467" y="3429000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>
                <a:effectLst/>
              </a:rPr>
              <a:t>Sichere Technologie</a:t>
            </a:r>
            <a:br>
              <a:rPr lang="de-DE" sz="1400">
                <a:effectLst/>
              </a:rPr>
            </a:br>
            <a:r>
              <a:rPr lang="de-DE" sz="1400">
                <a:effectLst/>
              </a:rPr>
              <a:t>Durch </a:t>
            </a:r>
            <a:r>
              <a:rPr lang="de-DE" sz="1400"/>
              <a:t>TSL</a:t>
            </a:r>
            <a:r>
              <a:rPr lang="de-DE" sz="1400">
                <a:effectLst/>
              </a:rPr>
              <a:t> (SSL) Verschlüsselung, Überwachung der Azure Cloud durch Microsoft sowie Nutzung bewährter Authentifizierungsverfahren.</a:t>
            </a:r>
            <a:endParaRPr lang="de-DE" sz="1200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6270F0E-05F7-EFFB-1899-4D363941CD5E}"/>
              </a:ext>
            </a:extLst>
          </p:cNvPr>
          <p:cNvGrpSpPr/>
          <p:nvPr/>
        </p:nvGrpSpPr>
        <p:grpSpPr>
          <a:xfrm>
            <a:off x="579936" y="3456450"/>
            <a:ext cx="755541" cy="796712"/>
            <a:chOff x="8634948" y="2669370"/>
            <a:chExt cx="887043" cy="948574"/>
          </a:xfrm>
        </p:grpSpPr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21BBC075-0625-19B3-1ABE-633D466D384C}"/>
                </a:ext>
              </a:extLst>
            </p:cNvPr>
            <p:cNvSpPr/>
            <p:nvPr/>
          </p:nvSpPr>
          <p:spPr>
            <a:xfrm>
              <a:off x="9200239" y="3182664"/>
              <a:ext cx="171121" cy="88660"/>
            </a:xfrm>
            <a:custGeom>
              <a:avLst/>
              <a:gdLst>
                <a:gd name="connsiteX0" fmla="*/ 57 w 171121"/>
                <a:gd name="connsiteY0" fmla="*/ 88660 h 88660"/>
                <a:gd name="connsiteX1" fmla="*/ 82462 w 171121"/>
                <a:gd name="connsiteY1" fmla="*/ 57 h 88660"/>
                <a:gd name="connsiteX2" fmla="*/ 171066 w 171121"/>
                <a:gd name="connsiteY2" fmla="*/ 82462 h 88660"/>
                <a:gd name="connsiteX3" fmla="*/ 171066 w 171121"/>
                <a:gd name="connsiteY3" fmla="*/ 88660 h 8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21" h="88660">
                  <a:moveTo>
                    <a:pt x="57" y="88660"/>
                  </a:moveTo>
                  <a:cubicBezTo>
                    <a:pt x="-1654" y="41438"/>
                    <a:pt x="35240" y="1768"/>
                    <a:pt x="82462" y="57"/>
                  </a:cubicBezTo>
                  <a:cubicBezTo>
                    <a:pt x="129684" y="-1654"/>
                    <a:pt x="169354" y="35240"/>
                    <a:pt x="171066" y="82462"/>
                  </a:cubicBezTo>
                  <a:cubicBezTo>
                    <a:pt x="171141" y="84527"/>
                    <a:pt x="171141" y="86596"/>
                    <a:pt x="171066" y="88660"/>
                  </a:cubicBezTo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A51DDDBC-48EE-FE60-4A75-F3D1F960E650}"/>
                </a:ext>
              </a:extLst>
            </p:cNvPr>
            <p:cNvSpPr/>
            <p:nvPr/>
          </p:nvSpPr>
          <p:spPr>
            <a:xfrm>
              <a:off x="9371305" y="3271324"/>
              <a:ext cx="11228" cy="82304"/>
            </a:xfrm>
            <a:custGeom>
              <a:avLst/>
              <a:gdLst>
                <a:gd name="connsiteX0" fmla="*/ 0 w 11228"/>
                <a:gd name="connsiteY0" fmla="*/ 0 h 82304"/>
                <a:gd name="connsiteX1" fmla="*/ 0 w 11228"/>
                <a:gd name="connsiteY1" fmla="*/ 82304 h 8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28" h="82304">
                  <a:moveTo>
                    <a:pt x="0" y="0"/>
                  </a:moveTo>
                  <a:lnTo>
                    <a:pt x="0" y="82304"/>
                  </a:lnTo>
                </a:path>
              </a:pathLst>
            </a:custGeom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FED71A39-EDDA-7239-E0F7-433D1F6B0368}"/>
                </a:ext>
              </a:extLst>
            </p:cNvPr>
            <p:cNvSpPr/>
            <p:nvPr/>
          </p:nvSpPr>
          <p:spPr>
            <a:xfrm>
              <a:off x="8918913" y="2880352"/>
              <a:ext cx="289692" cy="250617"/>
            </a:xfrm>
            <a:custGeom>
              <a:avLst/>
              <a:gdLst>
                <a:gd name="connsiteX0" fmla="*/ 0 w 289692"/>
                <a:gd name="connsiteY0" fmla="*/ 0 h 250617"/>
                <a:gd name="connsiteX1" fmla="*/ 289692 w 289692"/>
                <a:gd name="connsiteY1" fmla="*/ 0 h 250617"/>
                <a:gd name="connsiteX2" fmla="*/ 289692 w 289692"/>
                <a:gd name="connsiteY2" fmla="*/ 250618 h 250617"/>
                <a:gd name="connsiteX3" fmla="*/ 0 w 289692"/>
                <a:gd name="connsiteY3" fmla="*/ 250618 h 25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92" h="250617">
                  <a:moveTo>
                    <a:pt x="0" y="0"/>
                  </a:moveTo>
                  <a:lnTo>
                    <a:pt x="289692" y="0"/>
                  </a:lnTo>
                  <a:lnTo>
                    <a:pt x="289692" y="250618"/>
                  </a:lnTo>
                  <a:lnTo>
                    <a:pt x="0" y="250618"/>
                  </a:lnTo>
                  <a:close/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D1A97ACA-5EA0-714A-25C9-8BE3C7A56893}"/>
                </a:ext>
              </a:extLst>
            </p:cNvPr>
            <p:cNvSpPr/>
            <p:nvPr/>
          </p:nvSpPr>
          <p:spPr>
            <a:xfrm>
              <a:off x="9029176" y="2818595"/>
              <a:ext cx="69054" cy="122389"/>
            </a:xfrm>
            <a:custGeom>
              <a:avLst/>
              <a:gdLst>
                <a:gd name="connsiteX0" fmla="*/ 13474 w 69054"/>
                <a:gd name="connsiteY0" fmla="*/ 0 h 122389"/>
                <a:gd name="connsiteX1" fmla="*/ 0 w 69054"/>
                <a:gd name="connsiteY1" fmla="*/ 71188 h 122389"/>
                <a:gd name="connsiteX2" fmla="*/ 0 w 69054"/>
                <a:gd name="connsiteY2" fmla="*/ 122389 h 122389"/>
                <a:gd name="connsiteX3" fmla="*/ 69055 w 69054"/>
                <a:gd name="connsiteY3" fmla="*/ 122389 h 122389"/>
                <a:gd name="connsiteX4" fmla="*/ 69055 w 69054"/>
                <a:gd name="connsiteY4" fmla="*/ 71188 h 122389"/>
                <a:gd name="connsiteX5" fmla="*/ 54233 w 69054"/>
                <a:gd name="connsiteY5" fmla="*/ 0 h 12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54" h="122389">
                  <a:moveTo>
                    <a:pt x="13474" y="0"/>
                  </a:moveTo>
                  <a:lnTo>
                    <a:pt x="0" y="71188"/>
                  </a:lnTo>
                  <a:lnTo>
                    <a:pt x="0" y="122389"/>
                  </a:lnTo>
                  <a:lnTo>
                    <a:pt x="69055" y="122389"/>
                  </a:lnTo>
                  <a:lnTo>
                    <a:pt x="69055" y="71188"/>
                  </a:lnTo>
                  <a:lnTo>
                    <a:pt x="54233" y="0"/>
                  </a:lnTo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DABB3634-4581-6775-4AC2-834549C82AC6}"/>
                </a:ext>
              </a:extLst>
            </p:cNvPr>
            <p:cNvSpPr/>
            <p:nvPr/>
          </p:nvSpPr>
          <p:spPr>
            <a:xfrm>
              <a:off x="8918913" y="2818595"/>
              <a:ext cx="289692" cy="61756"/>
            </a:xfrm>
            <a:custGeom>
              <a:avLst/>
              <a:gdLst>
                <a:gd name="connsiteX0" fmla="*/ 0 w 289692"/>
                <a:gd name="connsiteY0" fmla="*/ 61756 h 61756"/>
                <a:gd name="connsiteX1" fmla="*/ 42219 w 289692"/>
                <a:gd name="connsiteY1" fmla="*/ 0 h 61756"/>
                <a:gd name="connsiteX2" fmla="*/ 247474 w 289692"/>
                <a:gd name="connsiteY2" fmla="*/ 0 h 61756"/>
                <a:gd name="connsiteX3" fmla="*/ 289692 w 289692"/>
                <a:gd name="connsiteY3" fmla="*/ 61756 h 6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92" h="61756">
                  <a:moveTo>
                    <a:pt x="0" y="61756"/>
                  </a:moveTo>
                  <a:lnTo>
                    <a:pt x="42219" y="0"/>
                  </a:lnTo>
                  <a:lnTo>
                    <a:pt x="247474" y="0"/>
                  </a:lnTo>
                  <a:lnTo>
                    <a:pt x="289692" y="61756"/>
                  </a:lnTo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5607696A-2A0F-5EAF-090B-A3C65BDCEC57}"/>
                </a:ext>
              </a:extLst>
            </p:cNvPr>
            <p:cNvSpPr/>
            <p:nvPr/>
          </p:nvSpPr>
          <p:spPr>
            <a:xfrm>
              <a:off x="9144155" y="3329150"/>
              <a:ext cx="288794" cy="288794"/>
            </a:xfrm>
            <a:custGeom>
              <a:avLst/>
              <a:gdLst>
                <a:gd name="connsiteX0" fmla="*/ 288794 w 288794"/>
                <a:gd name="connsiteY0" fmla="*/ 144397 h 288794"/>
                <a:gd name="connsiteX1" fmla="*/ 144397 w 288794"/>
                <a:gd name="connsiteY1" fmla="*/ 288794 h 288794"/>
                <a:gd name="connsiteX2" fmla="*/ 0 w 288794"/>
                <a:gd name="connsiteY2" fmla="*/ 144397 h 288794"/>
                <a:gd name="connsiteX3" fmla="*/ 144397 w 288794"/>
                <a:gd name="connsiteY3" fmla="*/ 0 h 288794"/>
                <a:gd name="connsiteX4" fmla="*/ 288794 w 288794"/>
                <a:gd name="connsiteY4" fmla="*/ 144397 h 28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94" h="288794">
                  <a:moveTo>
                    <a:pt x="288794" y="144397"/>
                  </a:moveTo>
                  <a:cubicBezTo>
                    <a:pt x="288794" y="224145"/>
                    <a:pt x="224145" y="288794"/>
                    <a:pt x="144397" y="288794"/>
                  </a:cubicBezTo>
                  <a:cubicBezTo>
                    <a:pt x="64649" y="288794"/>
                    <a:pt x="0" y="224145"/>
                    <a:pt x="0" y="144397"/>
                  </a:cubicBezTo>
                  <a:cubicBezTo>
                    <a:pt x="0" y="64649"/>
                    <a:pt x="64649" y="0"/>
                    <a:pt x="144397" y="0"/>
                  </a:cubicBezTo>
                  <a:cubicBezTo>
                    <a:pt x="224145" y="0"/>
                    <a:pt x="288794" y="64649"/>
                    <a:pt x="288794" y="144397"/>
                  </a:cubicBezTo>
                  <a:close/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5224E7D2-5789-3058-1069-A641E04F5C42}"/>
                </a:ext>
              </a:extLst>
            </p:cNvPr>
            <p:cNvSpPr/>
            <p:nvPr/>
          </p:nvSpPr>
          <p:spPr>
            <a:xfrm>
              <a:off x="9255765" y="3473098"/>
              <a:ext cx="65461" cy="65349"/>
            </a:xfrm>
            <a:custGeom>
              <a:avLst/>
              <a:gdLst>
                <a:gd name="connsiteX0" fmla="*/ 53672 w 65461"/>
                <a:gd name="connsiteY0" fmla="*/ 0 h 65349"/>
                <a:gd name="connsiteX1" fmla="*/ 11790 w 65461"/>
                <a:gd name="connsiteY1" fmla="*/ 0 h 65349"/>
                <a:gd name="connsiteX2" fmla="*/ 0 w 65461"/>
                <a:gd name="connsiteY2" fmla="*/ 65349 h 65349"/>
                <a:gd name="connsiteX3" fmla="*/ 65462 w 65461"/>
                <a:gd name="connsiteY3" fmla="*/ 65349 h 65349"/>
                <a:gd name="connsiteX4" fmla="*/ 53672 w 65461"/>
                <a:gd name="connsiteY4" fmla="*/ 0 h 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1" h="65349">
                  <a:moveTo>
                    <a:pt x="53672" y="0"/>
                  </a:moveTo>
                  <a:lnTo>
                    <a:pt x="11790" y="0"/>
                  </a:lnTo>
                  <a:lnTo>
                    <a:pt x="0" y="65349"/>
                  </a:lnTo>
                  <a:lnTo>
                    <a:pt x="65462" y="65349"/>
                  </a:lnTo>
                  <a:lnTo>
                    <a:pt x="53672" y="0"/>
                  </a:lnTo>
                  <a:close/>
                </a:path>
              </a:pathLst>
            </a:custGeom>
            <a:solidFill>
              <a:srgbClr val="000000"/>
            </a:solidFill>
            <a:ln w="20171" cap="flat">
              <a:solidFill>
                <a:srgbClr val="F05A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CC86822F-4E8B-A39D-88EA-41A70F65E537}"/>
                </a:ext>
              </a:extLst>
            </p:cNvPr>
            <p:cNvSpPr/>
            <p:nvPr/>
          </p:nvSpPr>
          <p:spPr>
            <a:xfrm>
              <a:off x="9200296" y="3259422"/>
              <a:ext cx="11228" cy="98248"/>
            </a:xfrm>
            <a:custGeom>
              <a:avLst/>
              <a:gdLst>
                <a:gd name="connsiteX0" fmla="*/ 0 w 11228"/>
                <a:gd name="connsiteY0" fmla="*/ 0 h 98248"/>
                <a:gd name="connsiteX1" fmla="*/ 0 w 11228"/>
                <a:gd name="connsiteY1" fmla="*/ 98248 h 9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28" h="98248">
                  <a:moveTo>
                    <a:pt x="0" y="0"/>
                  </a:moveTo>
                  <a:lnTo>
                    <a:pt x="0" y="98248"/>
                  </a:lnTo>
                </a:path>
              </a:pathLst>
            </a:custGeom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9793D3C-4911-4855-7C9D-F881D1DAE31A}"/>
                </a:ext>
              </a:extLst>
            </p:cNvPr>
            <p:cNvSpPr/>
            <p:nvPr/>
          </p:nvSpPr>
          <p:spPr>
            <a:xfrm>
              <a:off x="8634948" y="2669370"/>
              <a:ext cx="694653" cy="591872"/>
            </a:xfrm>
            <a:custGeom>
              <a:avLst/>
              <a:gdLst>
                <a:gd name="connsiteX0" fmla="*/ 668873 w 699414"/>
                <a:gd name="connsiteY0" fmla="*/ 199304 h 589490"/>
                <a:gd name="connsiteX1" fmla="*/ 405455 w 699414"/>
                <a:gd name="connsiteY1" fmla="*/ 0 h 589490"/>
                <a:gd name="connsiteX2" fmla="*/ 153041 w 699414"/>
                <a:gd name="connsiteY2" fmla="*/ 238266 h 589490"/>
                <a:gd name="connsiteX3" fmla="*/ 1576 w 699414"/>
                <a:gd name="connsiteY3" fmla="*/ 436486 h 589490"/>
                <a:gd name="connsiteX4" fmla="*/ 174038 w 699414"/>
                <a:gd name="connsiteY4" fmla="*/ 589491 h 589490"/>
                <a:gd name="connsiteX5" fmla="*/ 699415 w 699414"/>
                <a:gd name="connsiteY5" fmla="*/ 589491 h 589490"/>
                <a:gd name="connsiteX0" fmla="*/ 668873 w 668873"/>
                <a:gd name="connsiteY0" fmla="*/ 199304 h 591872"/>
                <a:gd name="connsiteX1" fmla="*/ 405455 w 668873"/>
                <a:gd name="connsiteY1" fmla="*/ 0 h 591872"/>
                <a:gd name="connsiteX2" fmla="*/ 153041 w 668873"/>
                <a:gd name="connsiteY2" fmla="*/ 238266 h 591872"/>
                <a:gd name="connsiteX3" fmla="*/ 1576 w 668873"/>
                <a:gd name="connsiteY3" fmla="*/ 436486 h 591872"/>
                <a:gd name="connsiteX4" fmla="*/ 174038 w 668873"/>
                <a:gd name="connsiteY4" fmla="*/ 589491 h 591872"/>
                <a:gd name="connsiteX5" fmla="*/ 668459 w 668873"/>
                <a:gd name="connsiteY5" fmla="*/ 591872 h 591872"/>
                <a:gd name="connsiteX0" fmla="*/ 668873 w 694653"/>
                <a:gd name="connsiteY0" fmla="*/ 199304 h 591872"/>
                <a:gd name="connsiteX1" fmla="*/ 405455 w 694653"/>
                <a:gd name="connsiteY1" fmla="*/ 0 h 591872"/>
                <a:gd name="connsiteX2" fmla="*/ 153041 w 694653"/>
                <a:gd name="connsiteY2" fmla="*/ 238266 h 591872"/>
                <a:gd name="connsiteX3" fmla="*/ 1576 w 694653"/>
                <a:gd name="connsiteY3" fmla="*/ 436486 h 591872"/>
                <a:gd name="connsiteX4" fmla="*/ 174038 w 694653"/>
                <a:gd name="connsiteY4" fmla="*/ 589491 h 591872"/>
                <a:gd name="connsiteX5" fmla="*/ 694653 w 694653"/>
                <a:gd name="connsiteY5" fmla="*/ 591872 h 59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53" h="591872">
                  <a:moveTo>
                    <a:pt x="668873" y="199304"/>
                  </a:moveTo>
                  <a:cubicBezTo>
                    <a:pt x="625083" y="28071"/>
                    <a:pt x="492925" y="0"/>
                    <a:pt x="405455" y="0"/>
                  </a:cubicBezTo>
                  <a:cubicBezTo>
                    <a:pt x="271484" y="15"/>
                    <a:pt x="160775" y="104518"/>
                    <a:pt x="153041" y="238266"/>
                  </a:cubicBezTo>
                  <a:cubicBezTo>
                    <a:pt x="56479" y="251177"/>
                    <a:pt x="-11335" y="339924"/>
                    <a:pt x="1576" y="436486"/>
                  </a:cubicBezTo>
                  <a:cubicBezTo>
                    <a:pt x="13170" y="523197"/>
                    <a:pt x="86564" y="588310"/>
                    <a:pt x="174038" y="589491"/>
                  </a:cubicBezTo>
                  <a:lnTo>
                    <a:pt x="694653" y="591872"/>
                  </a:lnTo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831BE38C-7037-646D-A789-813EC099C10E}"/>
                </a:ext>
              </a:extLst>
            </p:cNvPr>
            <p:cNvSpPr/>
            <p:nvPr/>
          </p:nvSpPr>
          <p:spPr>
            <a:xfrm>
              <a:off x="9303711" y="2867439"/>
              <a:ext cx="218280" cy="367610"/>
            </a:xfrm>
            <a:custGeom>
              <a:avLst/>
              <a:gdLst>
                <a:gd name="connsiteX0" fmla="*/ 0 w 218279"/>
                <a:gd name="connsiteY0" fmla="*/ 1235 h 391421"/>
                <a:gd name="connsiteX1" fmla="*/ 22457 w 218279"/>
                <a:gd name="connsiteY1" fmla="*/ 0 h 391421"/>
                <a:gd name="connsiteX2" fmla="*/ 218280 w 218279"/>
                <a:gd name="connsiteY2" fmla="*/ 196160 h 391421"/>
                <a:gd name="connsiteX3" fmla="*/ 12688 w 218279"/>
                <a:gd name="connsiteY3" fmla="*/ 391422 h 391421"/>
                <a:gd name="connsiteX0" fmla="*/ 0 w 218280"/>
                <a:gd name="connsiteY0" fmla="*/ 1235 h 372372"/>
                <a:gd name="connsiteX1" fmla="*/ 22457 w 218280"/>
                <a:gd name="connsiteY1" fmla="*/ 0 h 372372"/>
                <a:gd name="connsiteX2" fmla="*/ 218280 w 218280"/>
                <a:gd name="connsiteY2" fmla="*/ 196160 h 372372"/>
                <a:gd name="connsiteX3" fmla="*/ 86507 w 218280"/>
                <a:gd name="connsiteY3" fmla="*/ 372372 h 372372"/>
                <a:gd name="connsiteX0" fmla="*/ 0 w 218280"/>
                <a:gd name="connsiteY0" fmla="*/ 1235 h 372372"/>
                <a:gd name="connsiteX1" fmla="*/ 22457 w 218280"/>
                <a:gd name="connsiteY1" fmla="*/ 0 h 372372"/>
                <a:gd name="connsiteX2" fmla="*/ 218280 w 218280"/>
                <a:gd name="connsiteY2" fmla="*/ 196160 h 372372"/>
                <a:gd name="connsiteX3" fmla="*/ 86507 w 218280"/>
                <a:gd name="connsiteY3" fmla="*/ 372372 h 372372"/>
                <a:gd name="connsiteX0" fmla="*/ 0 w 218280"/>
                <a:gd name="connsiteY0" fmla="*/ 1235 h 360466"/>
                <a:gd name="connsiteX1" fmla="*/ 22457 w 218280"/>
                <a:gd name="connsiteY1" fmla="*/ 0 h 360466"/>
                <a:gd name="connsiteX2" fmla="*/ 218280 w 218280"/>
                <a:gd name="connsiteY2" fmla="*/ 196160 h 360466"/>
                <a:gd name="connsiteX3" fmla="*/ 100794 w 218280"/>
                <a:gd name="connsiteY3" fmla="*/ 360466 h 360466"/>
                <a:gd name="connsiteX0" fmla="*/ 0 w 218280"/>
                <a:gd name="connsiteY0" fmla="*/ 1235 h 367610"/>
                <a:gd name="connsiteX1" fmla="*/ 22457 w 218280"/>
                <a:gd name="connsiteY1" fmla="*/ 0 h 367610"/>
                <a:gd name="connsiteX2" fmla="*/ 218280 w 218280"/>
                <a:gd name="connsiteY2" fmla="*/ 196160 h 367610"/>
                <a:gd name="connsiteX3" fmla="*/ 103175 w 218280"/>
                <a:gd name="connsiteY3" fmla="*/ 367610 h 36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80" h="367610">
                  <a:moveTo>
                    <a:pt x="0" y="1235"/>
                  </a:moveTo>
                  <a:cubicBezTo>
                    <a:pt x="7458" y="413"/>
                    <a:pt x="14954" y="1"/>
                    <a:pt x="22457" y="0"/>
                  </a:cubicBezTo>
                  <a:cubicBezTo>
                    <a:pt x="130661" y="185"/>
                    <a:pt x="218280" y="87955"/>
                    <a:pt x="218280" y="196160"/>
                  </a:cubicBezTo>
                  <a:cubicBezTo>
                    <a:pt x="218280" y="304402"/>
                    <a:pt x="180012" y="336654"/>
                    <a:pt x="103175" y="367610"/>
                  </a:cubicBezTo>
                </a:path>
              </a:pathLst>
            </a:custGeom>
            <a:noFill/>
            <a:ln w="20171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90D35BF1-FC76-D763-AB7F-490E7D5862DD}"/>
                </a:ext>
              </a:extLst>
            </p:cNvPr>
            <p:cNvSpPr/>
            <p:nvPr/>
          </p:nvSpPr>
          <p:spPr>
            <a:xfrm>
              <a:off x="9245547" y="3408535"/>
              <a:ext cx="86009" cy="86009"/>
            </a:xfrm>
            <a:custGeom>
              <a:avLst/>
              <a:gdLst>
                <a:gd name="connsiteX0" fmla="*/ 86009 w 86009"/>
                <a:gd name="connsiteY0" fmla="*/ 43005 h 86009"/>
                <a:gd name="connsiteX1" fmla="*/ 43005 w 86009"/>
                <a:gd name="connsiteY1" fmla="*/ 86010 h 86009"/>
                <a:gd name="connsiteX2" fmla="*/ 0 w 86009"/>
                <a:gd name="connsiteY2" fmla="*/ 43005 h 86009"/>
                <a:gd name="connsiteX3" fmla="*/ 43005 w 86009"/>
                <a:gd name="connsiteY3" fmla="*/ 0 h 86009"/>
                <a:gd name="connsiteX4" fmla="*/ 86009 w 86009"/>
                <a:gd name="connsiteY4" fmla="*/ 43005 h 8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09" h="86009">
                  <a:moveTo>
                    <a:pt x="86009" y="43005"/>
                  </a:moveTo>
                  <a:cubicBezTo>
                    <a:pt x="86009" y="66756"/>
                    <a:pt x="66756" y="86010"/>
                    <a:pt x="43005" y="86010"/>
                  </a:cubicBezTo>
                  <a:cubicBezTo>
                    <a:pt x="19254" y="86010"/>
                    <a:pt x="0" y="66756"/>
                    <a:pt x="0" y="43005"/>
                  </a:cubicBezTo>
                  <a:cubicBezTo>
                    <a:pt x="0" y="19254"/>
                    <a:pt x="19254" y="0"/>
                    <a:pt x="43005" y="0"/>
                  </a:cubicBezTo>
                  <a:cubicBezTo>
                    <a:pt x="66756" y="0"/>
                    <a:pt x="86009" y="19254"/>
                    <a:pt x="86009" y="43005"/>
                  </a:cubicBezTo>
                  <a:close/>
                </a:path>
              </a:pathLst>
            </a:custGeom>
            <a:solidFill>
              <a:srgbClr val="000000"/>
            </a:solidFill>
            <a:ln w="20171" cap="flat">
              <a:solidFill>
                <a:srgbClr val="F05A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7" name="Inhaltsplatzhalter 2">
            <a:extLst>
              <a:ext uri="{FF2B5EF4-FFF2-40B4-BE49-F238E27FC236}">
                <a16:creationId xmlns:a16="http://schemas.microsoft.com/office/drawing/2014/main" id="{66587FCB-4818-89EC-6D15-B770B65CC657}"/>
              </a:ext>
            </a:extLst>
          </p:cNvPr>
          <p:cNvSpPr txBox="1">
            <a:spLocks/>
          </p:cNvSpPr>
          <p:nvPr/>
        </p:nvSpPr>
        <p:spPr>
          <a:xfrm>
            <a:off x="6921213" y="3439587"/>
            <a:ext cx="4162069" cy="1052726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600" b="1"/>
              <a:t>Standard-Dateiformate</a:t>
            </a:r>
          </a:p>
          <a:p>
            <a:pPr marL="0" indent="0">
              <a:lnSpc>
                <a:spcPts val="2000"/>
              </a:lnSpc>
              <a:buClr>
                <a:srgbClr val="F05A0A"/>
              </a:buClr>
              <a:buNone/>
            </a:pPr>
            <a:r>
              <a:rPr lang="de-DE" sz="1400"/>
              <a:t>Für Import und Export von Daten greifen wir auf weit verbreitete Standard-Dateiformate wie PDF oder CSV zurück.</a:t>
            </a:r>
          </a:p>
        </p:txBody>
      </p:sp>
    </p:spTree>
    <p:extLst>
      <p:ext uri="{BB962C8B-B14F-4D97-AF65-F5344CB8AC3E}">
        <p14:creationId xmlns:p14="http://schemas.microsoft.com/office/powerpoint/2010/main" val="52804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nhaltsplatzhalter 2">
            <a:extLst>
              <a:ext uri="{FF2B5EF4-FFF2-40B4-BE49-F238E27FC236}">
                <a16:creationId xmlns:a16="http://schemas.microsoft.com/office/drawing/2014/main" id="{04DA4F7B-806A-0A07-B3CF-D2CA3F298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534477" cy="4248150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None/>
            </a:pPr>
            <a:r>
              <a:rPr lang="de-DE" sz="1600" b="1"/>
              <a:t>Was macht die cloudbasierte Technologie so wertvoll?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Sie greifen unabhängig von Ort und Zeit auf Ihre Qualitätsdaten zu und können dafür jedes internetfähige Endgerät verwenden.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i="0">
                <a:effectLst/>
              </a:rPr>
              <a:t>Updates erhalten Sie ohne zusätzlichen Aufwand direkt in der Anwendung – automatisch und regelmäßig.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Sie bauen sich Ihr eigenes Qualitätsnetzwerk auf, indem Sie ihre Kunden und Lieferanten einfach in den BabtecQube einladen und Prozesse gemeinsam bearbeiten.</a:t>
            </a:r>
            <a:endParaRPr lang="de-DE" sz="1400" i="0">
              <a:effectLst/>
            </a:endParaRPr>
          </a:p>
          <a:p>
            <a:pPr marL="285750" indent="-285750" algn="l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Ihre Lieferanten binden Sie kostenfrei ein, bspw. wenn es um die Bearbeitung einer Reklamation geht.</a:t>
            </a:r>
            <a:endParaRPr lang="de-DE" sz="1400" i="0">
              <a:effectLst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Cloudbasierte Technologie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Zu jeder Zeit, an jedem Ort &amp; auf jedem Endgerät</a:t>
            </a:r>
          </a:p>
        </p:txBody>
      </p:sp>
      <p:sp>
        <p:nvSpPr>
          <p:cNvPr id="17" name="Legende: mit gebogener Doppellinie 16">
            <a:extLst>
              <a:ext uri="{FF2B5EF4-FFF2-40B4-BE49-F238E27FC236}">
                <a16:creationId xmlns:a16="http://schemas.microsoft.com/office/drawing/2014/main" id="{459E2C3A-AA70-44A7-82DA-7B60157795E2}"/>
              </a:ext>
            </a:extLst>
          </p:cNvPr>
          <p:cNvSpPr/>
          <p:nvPr/>
        </p:nvSpPr>
        <p:spPr>
          <a:xfrm>
            <a:off x="10017366" y="2604857"/>
            <a:ext cx="1564132" cy="1362139"/>
          </a:xfrm>
          <a:custGeom>
            <a:avLst/>
            <a:gdLst>
              <a:gd name="connsiteX0" fmla="*/ 0 w 1964556"/>
              <a:gd name="connsiteY0" fmla="*/ 0 h 1536192"/>
              <a:gd name="connsiteX1" fmla="*/ 1964556 w 1964556"/>
              <a:gd name="connsiteY1" fmla="*/ 0 h 1536192"/>
              <a:gd name="connsiteX2" fmla="*/ 1964556 w 1964556"/>
              <a:gd name="connsiteY2" fmla="*/ 1536192 h 1536192"/>
              <a:gd name="connsiteX3" fmla="*/ 0 w 1964556"/>
              <a:gd name="connsiteY3" fmla="*/ 1536192 h 1536192"/>
              <a:gd name="connsiteX4" fmla="*/ 0 w 1964556"/>
              <a:gd name="connsiteY4" fmla="*/ 0 h 1536192"/>
              <a:gd name="connsiteX0" fmla="*/ -163706 w 1964556"/>
              <a:gd name="connsiteY0" fmla="*/ 288036 h 1536192"/>
              <a:gd name="connsiteX1" fmla="*/ -327433 w 1964556"/>
              <a:gd name="connsiteY1" fmla="*/ 288036 h 1536192"/>
              <a:gd name="connsiteX2" fmla="*/ -327433 w 1964556"/>
              <a:gd name="connsiteY2" fmla="*/ 1536192 h 1536192"/>
              <a:gd name="connsiteX3" fmla="*/ -163706 w 1964556"/>
              <a:gd name="connsiteY3" fmla="*/ 1735329 h 1536192"/>
              <a:gd name="connsiteX0" fmla="*/ 327433 w 2291989"/>
              <a:gd name="connsiteY0" fmla="*/ 0 h 1735329"/>
              <a:gd name="connsiteX1" fmla="*/ 2291989 w 2291989"/>
              <a:gd name="connsiteY1" fmla="*/ 0 h 1735329"/>
              <a:gd name="connsiteX2" fmla="*/ 2291989 w 2291989"/>
              <a:gd name="connsiteY2" fmla="*/ 1536192 h 1735329"/>
              <a:gd name="connsiteX3" fmla="*/ 327433 w 2291989"/>
              <a:gd name="connsiteY3" fmla="*/ 1536192 h 1735329"/>
              <a:gd name="connsiteX4" fmla="*/ 327433 w 2291989"/>
              <a:gd name="connsiteY4" fmla="*/ 0 h 1735329"/>
              <a:gd name="connsiteX0" fmla="*/ 1325015 w 2291989"/>
              <a:gd name="connsiteY0" fmla="*/ 1577340 h 1735329"/>
              <a:gd name="connsiteX1" fmla="*/ 0 w 2291989"/>
              <a:gd name="connsiteY1" fmla="*/ 288036 h 1735329"/>
              <a:gd name="connsiteX2" fmla="*/ 0 w 2291989"/>
              <a:gd name="connsiteY2" fmla="*/ 1536192 h 1735329"/>
              <a:gd name="connsiteX3" fmla="*/ 163727 w 2291989"/>
              <a:gd name="connsiteY3" fmla="*/ 1735329 h 1735329"/>
              <a:gd name="connsiteX0" fmla="*/ 327433 w 2291989"/>
              <a:gd name="connsiteY0" fmla="*/ 0 h 2427732"/>
              <a:gd name="connsiteX1" fmla="*/ 2291989 w 2291989"/>
              <a:gd name="connsiteY1" fmla="*/ 0 h 2427732"/>
              <a:gd name="connsiteX2" fmla="*/ 2291989 w 2291989"/>
              <a:gd name="connsiteY2" fmla="*/ 1536192 h 2427732"/>
              <a:gd name="connsiteX3" fmla="*/ 327433 w 2291989"/>
              <a:gd name="connsiteY3" fmla="*/ 1536192 h 2427732"/>
              <a:gd name="connsiteX4" fmla="*/ 327433 w 2291989"/>
              <a:gd name="connsiteY4" fmla="*/ 0 h 2427732"/>
              <a:gd name="connsiteX0" fmla="*/ 1325015 w 2291989"/>
              <a:gd name="connsiteY0" fmla="*/ 1577340 h 2427732"/>
              <a:gd name="connsiteX1" fmla="*/ 1307592 w 2291989"/>
              <a:gd name="connsiteY1" fmla="*/ 2427732 h 2427732"/>
              <a:gd name="connsiteX2" fmla="*/ 0 w 2291989"/>
              <a:gd name="connsiteY2" fmla="*/ 1536192 h 2427732"/>
              <a:gd name="connsiteX3" fmla="*/ 163727 w 2291989"/>
              <a:gd name="connsiteY3" fmla="*/ 1735329 h 2427732"/>
              <a:gd name="connsiteX0" fmla="*/ 409729 w 2374285"/>
              <a:gd name="connsiteY0" fmla="*/ 0 h 2427732"/>
              <a:gd name="connsiteX1" fmla="*/ 2374285 w 2374285"/>
              <a:gd name="connsiteY1" fmla="*/ 0 h 2427732"/>
              <a:gd name="connsiteX2" fmla="*/ 2374285 w 2374285"/>
              <a:gd name="connsiteY2" fmla="*/ 1536192 h 2427732"/>
              <a:gd name="connsiteX3" fmla="*/ 409729 w 2374285"/>
              <a:gd name="connsiteY3" fmla="*/ 1536192 h 2427732"/>
              <a:gd name="connsiteX4" fmla="*/ 409729 w 2374285"/>
              <a:gd name="connsiteY4" fmla="*/ 0 h 2427732"/>
              <a:gd name="connsiteX0" fmla="*/ 1407311 w 2374285"/>
              <a:gd name="connsiteY0" fmla="*/ 1577340 h 2427732"/>
              <a:gd name="connsiteX1" fmla="*/ 1389888 w 2374285"/>
              <a:gd name="connsiteY1" fmla="*/ 2427732 h 2427732"/>
              <a:gd name="connsiteX2" fmla="*/ 0 w 2374285"/>
              <a:gd name="connsiteY2" fmla="*/ 2386584 h 2427732"/>
              <a:gd name="connsiteX3" fmla="*/ 246023 w 2374285"/>
              <a:gd name="connsiteY3" fmla="*/ 1735329 h 2427732"/>
              <a:gd name="connsiteX0" fmla="*/ 1041530 w 3006086"/>
              <a:gd name="connsiteY0" fmla="*/ 0 h 2427732"/>
              <a:gd name="connsiteX1" fmla="*/ 3006086 w 3006086"/>
              <a:gd name="connsiteY1" fmla="*/ 0 h 2427732"/>
              <a:gd name="connsiteX2" fmla="*/ 3006086 w 3006086"/>
              <a:gd name="connsiteY2" fmla="*/ 1536192 h 2427732"/>
              <a:gd name="connsiteX3" fmla="*/ 1041530 w 3006086"/>
              <a:gd name="connsiteY3" fmla="*/ 1536192 h 2427732"/>
              <a:gd name="connsiteX4" fmla="*/ 1041530 w 3006086"/>
              <a:gd name="connsiteY4" fmla="*/ 0 h 2427732"/>
              <a:gd name="connsiteX0" fmla="*/ 2039112 w 3006086"/>
              <a:gd name="connsiteY0" fmla="*/ 1577340 h 2427732"/>
              <a:gd name="connsiteX1" fmla="*/ 2021689 w 3006086"/>
              <a:gd name="connsiteY1" fmla="*/ 2427732 h 2427732"/>
              <a:gd name="connsiteX2" fmla="*/ 631801 w 3006086"/>
              <a:gd name="connsiteY2" fmla="*/ 2386584 h 2427732"/>
              <a:gd name="connsiteX3" fmla="*/ 0 w 3006086"/>
              <a:gd name="connsiteY3" fmla="*/ 2375409 h 2427732"/>
              <a:gd name="connsiteX0" fmla="*/ 1041530 w 3006086"/>
              <a:gd name="connsiteY0" fmla="*/ 0 h 2386584"/>
              <a:gd name="connsiteX1" fmla="*/ 3006086 w 3006086"/>
              <a:gd name="connsiteY1" fmla="*/ 0 h 2386584"/>
              <a:gd name="connsiteX2" fmla="*/ 3006086 w 3006086"/>
              <a:gd name="connsiteY2" fmla="*/ 1536192 h 2386584"/>
              <a:gd name="connsiteX3" fmla="*/ 1041530 w 3006086"/>
              <a:gd name="connsiteY3" fmla="*/ 1536192 h 2386584"/>
              <a:gd name="connsiteX4" fmla="*/ 1041530 w 3006086"/>
              <a:gd name="connsiteY4" fmla="*/ 0 h 2386584"/>
              <a:gd name="connsiteX0" fmla="*/ 2039112 w 3006086"/>
              <a:gd name="connsiteY0" fmla="*/ 1577340 h 2386584"/>
              <a:gd name="connsiteX1" fmla="*/ 2021689 w 3006086"/>
              <a:gd name="connsiteY1" fmla="*/ 2382012 h 2386584"/>
              <a:gd name="connsiteX2" fmla="*/ 631801 w 3006086"/>
              <a:gd name="connsiteY2" fmla="*/ 2386584 h 2386584"/>
              <a:gd name="connsiteX3" fmla="*/ 0 w 3006086"/>
              <a:gd name="connsiteY3" fmla="*/ 2375409 h 2386584"/>
              <a:gd name="connsiteX0" fmla="*/ 1105538 w 3070094"/>
              <a:gd name="connsiteY0" fmla="*/ 0 h 2386584"/>
              <a:gd name="connsiteX1" fmla="*/ 3070094 w 3070094"/>
              <a:gd name="connsiteY1" fmla="*/ 0 h 2386584"/>
              <a:gd name="connsiteX2" fmla="*/ 3070094 w 3070094"/>
              <a:gd name="connsiteY2" fmla="*/ 1536192 h 2386584"/>
              <a:gd name="connsiteX3" fmla="*/ 1105538 w 3070094"/>
              <a:gd name="connsiteY3" fmla="*/ 1536192 h 2386584"/>
              <a:gd name="connsiteX4" fmla="*/ 1105538 w 3070094"/>
              <a:gd name="connsiteY4" fmla="*/ 0 h 2386584"/>
              <a:gd name="connsiteX0" fmla="*/ 2103120 w 3070094"/>
              <a:gd name="connsiteY0" fmla="*/ 1577340 h 2386584"/>
              <a:gd name="connsiteX1" fmla="*/ 2085697 w 3070094"/>
              <a:gd name="connsiteY1" fmla="*/ 2382012 h 2386584"/>
              <a:gd name="connsiteX2" fmla="*/ 695809 w 3070094"/>
              <a:gd name="connsiteY2" fmla="*/ 2386584 h 2386584"/>
              <a:gd name="connsiteX3" fmla="*/ 0 w 3070094"/>
              <a:gd name="connsiteY3" fmla="*/ 2384553 h 2386584"/>
              <a:gd name="connsiteX0" fmla="*/ 409729 w 2374285"/>
              <a:gd name="connsiteY0" fmla="*/ 0 h 2386584"/>
              <a:gd name="connsiteX1" fmla="*/ 2374285 w 2374285"/>
              <a:gd name="connsiteY1" fmla="*/ 0 h 2386584"/>
              <a:gd name="connsiteX2" fmla="*/ 2374285 w 2374285"/>
              <a:gd name="connsiteY2" fmla="*/ 1536192 h 2386584"/>
              <a:gd name="connsiteX3" fmla="*/ 409729 w 2374285"/>
              <a:gd name="connsiteY3" fmla="*/ 1536192 h 2386584"/>
              <a:gd name="connsiteX4" fmla="*/ 409729 w 2374285"/>
              <a:gd name="connsiteY4" fmla="*/ 0 h 2386584"/>
              <a:gd name="connsiteX0" fmla="*/ 1407311 w 2374285"/>
              <a:gd name="connsiteY0" fmla="*/ 1577340 h 2386584"/>
              <a:gd name="connsiteX1" fmla="*/ 1389888 w 2374285"/>
              <a:gd name="connsiteY1" fmla="*/ 2382012 h 2386584"/>
              <a:gd name="connsiteX2" fmla="*/ 0 w 2374285"/>
              <a:gd name="connsiteY2" fmla="*/ 2386584 h 2386584"/>
              <a:gd name="connsiteX0" fmla="*/ 1077241 w 3041797"/>
              <a:gd name="connsiteY0" fmla="*/ 0 h 2382012"/>
              <a:gd name="connsiteX1" fmla="*/ 3041797 w 3041797"/>
              <a:gd name="connsiteY1" fmla="*/ 0 h 2382012"/>
              <a:gd name="connsiteX2" fmla="*/ 3041797 w 3041797"/>
              <a:gd name="connsiteY2" fmla="*/ 1536192 h 2382012"/>
              <a:gd name="connsiteX3" fmla="*/ 1077241 w 3041797"/>
              <a:gd name="connsiteY3" fmla="*/ 1536192 h 2382012"/>
              <a:gd name="connsiteX4" fmla="*/ 1077241 w 3041797"/>
              <a:gd name="connsiteY4" fmla="*/ 0 h 2382012"/>
              <a:gd name="connsiteX0" fmla="*/ 2074823 w 3041797"/>
              <a:gd name="connsiteY0" fmla="*/ 1577340 h 2382012"/>
              <a:gd name="connsiteX1" fmla="*/ 2057400 w 3041797"/>
              <a:gd name="connsiteY1" fmla="*/ 2382012 h 2382012"/>
              <a:gd name="connsiteX2" fmla="*/ 0 w 3041797"/>
              <a:gd name="connsiteY2" fmla="*/ 2377440 h 2382012"/>
              <a:gd name="connsiteX0" fmla="*/ 26659 w 1991215"/>
              <a:gd name="connsiteY0" fmla="*/ 0 h 2395728"/>
              <a:gd name="connsiteX1" fmla="*/ 1991215 w 1991215"/>
              <a:gd name="connsiteY1" fmla="*/ 0 h 2395728"/>
              <a:gd name="connsiteX2" fmla="*/ 1991215 w 1991215"/>
              <a:gd name="connsiteY2" fmla="*/ 1536192 h 2395728"/>
              <a:gd name="connsiteX3" fmla="*/ 26659 w 1991215"/>
              <a:gd name="connsiteY3" fmla="*/ 1536192 h 2395728"/>
              <a:gd name="connsiteX4" fmla="*/ 26659 w 1991215"/>
              <a:gd name="connsiteY4" fmla="*/ 0 h 2395728"/>
              <a:gd name="connsiteX0" fmla="*/ 1024241 w 1991215"/>
              <a:gd name="connsiteY0" fmla="*/ 1577340 h 2395728"/>
              <a:gd name="connsiteX1" fmla="*/ 1006818 w 1991215"/>
              <a:gd name="connsiteY1" fmla="*/ 2382012 h 2395728"/>
              <a:gd name="connsiteX2" fmla="*/ 0 w 1991215"/>
              <a:gd name="connsiteY2" fmla="*/ 2395728 h 2395728"/>
              <a:gd name="connsiteX0" fmla="*/ 26659 w 1991215"/>
              <a:gd name="connsiteY0" fmla="*/ 0 h 2395728"/>
              <a:gd name="connsiteX1" fmla="*/ 1991215 w 1991215"/>
              <a:gd name="connsiteY1" fmla="*/ 0 h 2395728"/>
              <a:gd name="connsiteX2" fmla="*/ 1991215 w 1991215"/>
              <a:gd name="connsiteY2" fmla="*/ 1536192 h 2395728"/>
              <a:gd name="connsiteX3" fmla="*/ 26659 w 1991215"/>
              <a:gd name="connsiteY3" fmla="*/ 1536192 h 2395728"/>
              <a:gd name="connsiteX4" fmla="*/ 26659 w 1991215"/>
              <a:gd name="connsiteY4" fmla="*/ 0 h 2395728"/>
              <a:gd name="connsiteX0" fmla="*/ 1024241 w 1991215"/>
              <a:gd name="connsiteY0" fmla="*/ 1540764 h 2395728"/>
              <a:gd name="connsiteX1" fmla="*/ 1006818 w 1991215"/>
              <a:gd name="connsiteY1" fmla="*/ 2382012 h 2395728"/>
              <a:gd name="connsiteX2" fmla="*/ 0 w 1991215"/>
              <a:gd name="connsiteY2" fmla="*/ 2395728 h 2395728"/>
              <a:gd name="connsiteX0" fmla="*/ 544661 w 2509217"/>
              <a:gd name="connsiteY0" fmla="*/ 0 h 2423160"/>
              <a:gd name="connsiteX1" fmla="*/ 2509217 w 2509217"/>
              <a:gd name="connsiteY1" fmla="*/ 0 h 2423160"/>
              <a:gd name="connsiteX2" fmla="*/ 2509217 w 2509217"/>
              <a:gd name="connsiteY2" fmla="*/ 1536192 h 2423160"/>
              <a:gd name="connsiteX3" fmla="*/ 544661 w 2509217"/>
              <a:gd name="connsiteY3" fmla="*/ 1536192 h 2423160"/>
              <a:gd name="connsiteX4" fmla="*/ 544661 w 2509217"/>
              <a:gd name="connsiteY4" fmla="*/ 0 h 2423160"/>
              <a:gd name="connsiteX0" fmla="*/ 1542243 w 2509217"/>
              <a:gd name="connsiteY0" fmla="*/ 1540764 h 2423160"/>
              <a:gd name="connsiteX1" fmla="*/ 1524820 w 2509217"/>
              <a:gd name="connsiteY1" fmla="*/ 2382012 h 2423160"/>
              <a:gd name="connsiteX2" fmla="*/ 0 w 2509217"/>
              <a:gd name="connsiteY2" fmla="*/ 2423160 h 2423160"/>
              <a:gd name="connsiteX0" fmla="*/ 346191 w 2310747"/>
              <a:gd name="connsiteY0" fmla="*/ 0 h 2430895"/>
              <a:gd name="connsiteX1" fmla="*/ 2310747 w 2310747"/>
              <a:gd name="connsiteY1" fmla="*/ 0 h 2430895"/>
              <a:gd name="connsiteX2" fmla="*/ 2310747 w 2310747"/>
              <a:gd name="connsiteY2" fmla="*/ 1536192 h 2430895"/>
              <a:gd name="connsiteX3" fmla="*/ 346191 w 2310747"/>
              <a:gd name="connsiteY3" fmla="*/ 1536192 h 2430895"/>
              <a:gd name="connsiteX4" fmla="*/ 346191 w 2310747"/>
              <a:gd name="connsiteY4" fmla="*/ 0 h 2430895"/>
              <a:gd name="connsiteX0" fmla="*/ 1343773 w 2310747"/>
              <a:gd name="connsiteY0" fmla="*/ 1540764 h 2430895"/>
              <a:gd name="connsiteX1" fmla="*/ 1326350 w 2310747"/>
              <a:gd name="connsiteY1" fmla="*/ 2382012 h 2430895"/>
              <a:gd name="connsiteX2" fmla="*/ 0 w 2310747"/>
              <a:gd name="connsiteY2" fmla="*/ 2430895 h 243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747" h="2430895" extrusionOk="0">
                <a:moveTo>
                  <a:pt x="346191" y="0"/>
                </a:moveTo>
                <a:lnTo>
                  <a:pt x="2310747" y="0"/>
                </a:lnTo>
                <a:lnTo>
                  <a:pt x="2310747" y="1536192"/>
                </a:lnTo>
                <a:lnTo>
                  <a:pt x="346191" y="1536192"/>
                </a:lnTo>
                <a:lnTo>
                  <a:pt x="346191" y="0"/>
                </a:lnTo>
                <a:close/>
              </a:path>
              <a:path w="2310747" h="2430895" fill="none" extrusionOk="0">
                <a:moveTo>
                  <a:pt x="1343773" y="1540764"/>
                </a:moveTo>
                <a:lnTo>
                  <a:pt x="1326350" y="2382012"/>
                </a:lnTo>
                <a:lnTo>
                  <a:pt x="0" y="2430895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Legende: mit gebogener Doppellinie 16">
            <a:extLst>
              <a:ext uri="{FF2B5EF4-FFF2-40B4-BE49-F238E27FC236}">
                <a16:creationId xmlns:a16="http://schemas.microsoft.com/office/drawing/2014/main" id="{026557EC-9BB0-43FD-9EDA-5619FBE407FB}"/>
              </a:ext>
            </a:extLst>
          </p:cNvPr>
          <p:cNvSpPr/>
          <p:nvPr/>
        </p:nvSpPr>
        <p:spPr>
          <a:xfrm flipH="1">
            <a:off x="6747526" y="2139830"/>
            <a:ext cx="1925801" cy="1040644"/>
          </a:xfrm>
          <a:custGeom>
            <a:avLst/>
            <a:gdLst>
              <a:gd name="connsiteX0" fmla="*/ 0 w 1964556"/>
              <a:gd name="connsiteY0" fmla="*/ 0 h 1536192"/>
              <a:gd name="connsiteX1" fmla="*/ 1964556 w 1964556"/>
              <a:gd name="connsiteY1" fmla="*/ 0 h 1536192"/>
              <a:gd name="connsiteX2" fmla="*/ 1964556 w 1964556"/>
              <a:gd name="connsiteY2" fmla="*/ 1536192 h 1536192"/>
              <a:gd name="connsiteX3" fmla="*/ 0 w 1964556"/>
              <a:gd name="connsiteY3" fmla="*/ 1536192 h 1536192"/>
              <a:gd name="connsiteX4" fmla="*/ 0 w 1964556"/>
              <a:gd name="connsiteY4" fmla="*/ 0 h 1536192"/>
              <a:gd name="connsiteX0" fmla="*/ -163706 w 1964556"/>
              <a:gd name="connsiteY0" fmla="*/ 288036 h 1536192"/>
              <a:gd name="connsiteX1" fmla="*/ -327433 w 1964556"/>
              <a:gd name="connsiteY1" fmla="*/ 288036 h 1536192"/>
              <a:gd name="connsiteX2" fmla="*/ -327433 w 1964556"/>
              <a:gd name="connsiteY2" fmla="*/ 1536192 h 1536192"/>
              <a:gd name="connsiteX3" fmla="*/ -163706 w 1964556"/>
              <a:gd name="connsiteY3" fmla="*/ 1735329 h 1536192"/>
              <a:gd name="connsiteX0" fmla="*/ 327433 w 2291989"/>
              <a:gd name="connsiteY0" fmla="*/ 0 h 1735329"/>
              <a:gd name="connsiteX1" fmla="*/ 2291989 w 2291989"/>
              <a:gd name="connsiteY1" fmla="*/ 0 h 1735329"/>
              <a:gd name="connsiteX2" fmla="*/ 2291989 w 2291989"/>
              <a:gd name="connsiteY2" fmla="*/ 1536192 h 1735329"/>
              <a:gd name="connsiteX3" fmla="*/ 327433 w 2291989"/>
              <a:gd name="connsiteY3" fmla="*/ 1536192 h 1735329"/>
              <a:gd name="connsiteX4" fmla="*/ 327433 w 2291989"/>
              <a:gd name="connsiteY4" fmla="*/ 0 h 1735329"/>
              <a:gd name="connsiteX0" fmla="*/ 1325015 w 2291989"/>
              <a:gd name="connsiteY0" fmla="*/ 1577340 h 1735329"/>
              <a:gd name="connsiteX1" fmla="*/ 0 w 2291989"/>
              <a:gd name="connsiteY1" fmla="*/ 288036 h 1735329"/>
              <a:gd name="connsiteX2" fmla="*/ 0 w 2291989"/>
              <a:gd name="connsiteY2" fmla="*/ 1536192 h 1735329"/>
              <a:gd name="connsiteX3" fmla="*/ 163727 w 2291989"/>
              <a:gd name="connsiteY3" fmla="*/ 1735329 h 1735329"/>
              <a:gd name="connsiteX0" fmla="*/ 327433 w 2291989"/>
              <a:gd name="connsiteY0" fmla="*/ 0 h 2427732"/>
              <a:gd name="connsiteX1" fmla="*/ 2291989 w 2291989"/>
              <a:gd name="connsiteY1" fmla="*/ 0 h 2427732"/>
              <a:gd name="connsiteX2" fmla="*/ 2291989 w 2291989"/>
              <a:gd name="connsiteY2" fmla="*/ 1536192 h 2427732"/>
              <a:gd name="connsiteX3" fmla="*/ 327433 w 2291989"/>
              <a:gd name="connsiteY3" fmla="*/ 1536192 h 2427732"/>
              <a:gd name="connsiteX4" fmla="*/ 327433 w 2291989"/>
              <a:gd name="connsiteY4" fmla="*/ 0 h 2427732"/>
              <a:gd name="connsiteX0" fmla="*/ 1325015 w 2291989"/>
              <a:gd name="connsiteY0" fmla="*/ 1577340 h 2427732"/>
              <a:gd name="connsiteX1" fmla="*/ 1307592 w 2291989"/>
              <a:gd name="connsiteY1" fmla="*/ 2427732 h 2427732"/>
              <a:gd name="connsiteX2" fmla="*/ 0 w 2291989"/>
              <a:gd name="connsiteY2" fmla="*/ 1536192 h 2427732"/>
              <a:gd name="connsiteX3" fmla="*/ 163727 w 2291989"/>
              <a:gd name="connsiteY3" fmla="*/ 1735329 h 2427732"/>
              <a:gd name="connsiteX0" fmla="*/ 409729 w 2374285"/>
              <a:gd name="connsiteY0" fmla="*/ 0 h 2427732"/>
              <a:gd name="connsiteX1" fmla="*/ 2374285 w 2374285"/>
              <a:gd name="connsiteY1" fmla="*/ 0 h 2427732"/>
              <a:gd name="connsiteX2" fmla="*/ 2374285 w 2374285"/>
              <a:gd name="connsiteY2" fmla="*/ 1536192 h 2427732"/>
              <a:gd name="connsiteX3" fmla="*/ 409729 w 2374285"/>
              <a:gd name="connsiteY3" fmla="*/ 1536192 h 2427732"/>
              <a:gd name="connsiteX4" fmla="*/ 409729 w 2374285"/>
              <a:gd name="connsiteY4" fmla="*/ 0 h 2427732"/>
              <a:gd name="connsiteX0" fmla="*/ 1407311 w 2374285"/>
              <a:gd name="connsiteY0" fmla="*/ 1577340 h 2427732"/>
              <a:gd name="connsiteX1" fmla="*/ 1389888 w 2374285"/>
              <a:gd name="connsiteY1" fmla="*/ 2427732 h 2427732"/>
              <a:gd name="connsiteX2" fmla="*/ 0 w 2374285"/>
              <a:gd name="connsiteY2" fmla="*/ 2386584 h 2427732"/>
              <a:gd name="connsiteX3" fmla="*/ 246023 w 2374285"/>
              <a:gd name="connsiteY3" fmla="*/ 1735329 h 2427732"/>
              <a:gd name="connsiteX0" fmla="*/ 1041530 w 3006086"/>
              <a:gd name="connsiteY0" fmla="*/ 0 h 2427732"/>
              <a:gd name="connsiteX1" fmla="*/ 3006086 w 3006086"/>
              <a:gd name="connsiteY1" fmla="*/ 0 h 2427732"/>
              <a:gd name="connsiteX2" fmla="*/ 3006086 w 3006086"/>
              <a:gd name="connsiteY2" fmla="*/ 1536192 h 2427732"/>
              <a:gd name="connsiteX3" fmla="*/ 1041530 w 3006086"/>
              <a:gd name="connsiteY3" fmla="*/ 1536192 h 2427732"/>
              <a:gd name="connsiteX4" fmla="*/ 1041530 w 3006086"/>
              <a:gd name="connsiteY4" fmla="*/ 0 h 2427732"/>
              <a:gd name="connsiteX0" fmla="*/ 2039112 w 3006086"/>
              <a:gd name="connsiteY0" fmla="*/ 1577340 h 2427732"/>
              <a:gd name="connsiteX1" fmla="*/ 2021689 w 3006086"/>
              <a:gd name="connsiteY1" fmla="*/ 2427732 h 2427732"/>
              <a:gd name="connsiteX2" fmla="*/ 631801 w 3006086"/>
              <a:gd name="connsiteY2" fmla="*/ 2386584 h 2427732"/>
              <a:gd name="connsiteX3" fmla="*/ 0 w 3006086"/>
              <a:gd name="connsiteY3" fmla="*/ 2375409 h 2427732"/>
              <a:gd name="connsiteX0" fmla="*/ 1041530 w 3006086"/>
              <a:gd name="connsiteY0" fmla="*/ 0 h 2386584"/>
              <a:gd name="connsiteX1" fmla="*/ 3006086 w 3006086"/>
              <a:gd name="connsiteY1" fmla="*/ 0 h 2386584"/>
              <a:gd name="connsiteX2" fmla="*/ 3006086 w 3006086"/>
              <a:gd name="connsiteY2" fmla="*/ 1536192 h 2386584"/>
              <a:gd name="connsiteX3" fmla="*/ 1041530 w 3006086"/>
              <a:gd name="connsiteY3" fmla="*/ 1536192 h 2386584"/>
              <a:gd name="connsiteX4" fmla="*/ 1041530 w 3006086"/>
              <a:gd name="connsiteY4" fmla="*/ 0 h 2386584"/>
              <a:gd name="connsiteX0" fmla="*/ 2039112 w 3006086"/>
              <a:gd name="connsiteY0" fmla="*/ 1577340 h 2386584"/>
              <a:gd name="connsiteX1" fmla="*/ 2021689 w 3006086"/>
              <a:gd name="connsiteY1" fmla="*/ 2382012 h 2386584"/>
              <a:gd name="connsiteX2" fmla="*/ 631801 w 3006086"/>
              <a:gd name="connsiteY2" fmla="*/ 2386584 h 2386584"/>
              <a:gd name="connsiteX3" fmla="*/ 0 w 3006086"/>
              <a:gd name="connsiteY3" fmla="*/ 2375409 h 2386584"/>
              <a:gd name="connsiteX0" fmla="*/ 1105538 w 3070094"/>
              <a:gd name="connsiteY0" fmla="*/ 0 h 2386584"/>
              <a:gd name="connsiteX1" fmla="*/ 3070094 w 3070094"/>
              <a:gd name="connsiteY1" fmla="*/ 0 h 2386584"/>
              <a:gd name="connsiteX2" fmla="*/ 3070094 w 3070094"/>
              <a:gd name="connsiteY2" fmla="*/ 1536192 h 2386584"/>
              <a:gd name="connsiteX3" fmla="*/ 1105538 w 3070094"/>
              <a:gd name="connsiteY3" fmla="*/ 1536192 h 2386584"/>
              <a:gd name="connsiteX4" fmla="*/ 1105538 w 3070094"/>
              <a:gd name="connsiteY4" fmla="*/ 0 h 2386584"/>
              <a:gd name="connsiteX0" fmla="*/ 2103120 w 3070094"/>
              <a:gd name="connsiteY0" fmla="*/ 1577340 h 2386584"/>
              <a:gd name="connsiteX1" fmla="*/ 2085697 w 3070094"/>
              <a:gd name="connsiteY1" fmla="*/ 2382012 h 2386584"/>
              <a:gd name="connsiteX2" fmla="*/ 695809 w 3070094"/>
              <a:gd name="connsiteY2" fmla="*/ 2386584 h 2386584"/>
              <a:gd name="connsiteX3" fmla="*/ 0 w 3070094"/>
              <a:gd name="connsiteY3" fmla="*/ 2384553 h 2386584"/>
              <a:gd name="connsiteX0" fmla="*/ 409729 w 2374285"/>
              <a:gd name="connsiteY0" fmla="*/ 0 h 2386584"/>
              <a:gd name="connsiteX1" fmla="*/ 2374285 w 2374285"/>
              <a:gd name="connsiteY1" fmla="*/ 0 h 2386584"/>
              <a:gd name="connsiteX2" fmla="*/ 2374285 w 2374285"/>
              <a:gd name="connsiteY2" fmla="*/ 1536192 h 2386584"/>
              <a:gd name="connsiteX3" fmla="*/ 409729 w 2374285"/>
              <a:gd name="connsiteY3" fmla="*/ 1536192 h 2386584"/>
              <a:gd name="connsiteX4" fmla="*/ 409729 w 2374285"/>
              <a:gd name="connsiteY4" fmla="*/ 0 h 2386584"/>
              <a:gd name="connsiteX0" fmla="*/ 1407311 w 2374285"/>
              <a:gd name="connsiteY0" fmla="*/ 1577340 h 2386584"/>
              <a:gd name="connsiteX1" fmla="*/ 1389888 w 2374285"/>
              <a:gd name="connsiteY1" fmla="*/ 2382012 h 2386584"/>
              <a:gd name="connsiteX2" fmla="*/ 0 w 2374285"/>
              <a:gd name="connsiteY2" fmla="*/ 2386584 h 2386584"/>
              <a:gd name="connsiteX0" fmla="*/ 1077241 w 3041797"/>
              <a:gd name="connsiteY0" fmla="*/ 0 h 2382012"/>
              <a:gd name="connsiteX1" fmla="*/ 3041797 w 3041797"/>
              <a:gd name="connsiteY1" fmla="*/ 0 h 2382012"/>
              <a:gd name="connsiteX2" fmla="*/ 3041797 w 3041797"/>
              <a:gd name="connsiteY2" fmla="*/ 1536192 h 2382012"/>
              <a:gd name="connsiteX3" fmla="*/ 1077241 w 3041797"/>
              <a:gd name="connsiteY3" fmla="*/ 1536192 h 2382012"/>
              <a:gd name="connsiteX4" fmla="*/ 1077241 w 3041797"/>
              <a:gd name="connsiteY4" fmla="*/ 0 h 2382012"/>
              <a:gd name="connsiteX0" fmla="*/ 2074823 w 3041797"/>
              <a:gd name="connsiteY0" fmla="*/ 1577340 h 2382012"/>
              <a:gd name="connsiteX1" fmla="*/ 2057400 w 3041797"/>
              <a:gd name="connsiteY1" fmla="*/ 2382012 h 2382012"/>
              <a:gd name="connsiteX2" fmla="*/ 0 w 3041797"/>
              <a:gd name="connsiteY2" fmla="*/ 2377440 h 2382012"/>
              <a:gd name="connsiteX0" fmla="*/ 26659 w 1991215"/>
              <a:gd name="connsiteY0" fmla="*/ 0 h 2395728"/>
              <a:gd name="connsiteX1" fmla="*/ 1991215 w 1991215"/>
              <a:gd name="connsiteY1" fmla="*/ 0 h 2395728"/>
              <a:gd name="connsiteX2" fmla="*/ 1991215 w 1991215"/>
              <a:gd name="connsiteY2" fmla="*/ 1536192 h 2395728"/>
              <a:gd name="connsiteX3" fmla="*/ 26659 w 1991215"/>
              <a:gd name="connsiteY3" fmla="*/ 1536192 h 2395728"/>
              <a:gd name="connsiteX4" fmla="*/ 26659 w 1991215"/>
              <a:gd name="connsiteY4" fmla="*/ 0 h 2395728"/>
              <a:gd name="connsiteX0" fmla="*/ 1024241 w 1991215"/>
              <a:gd name="connsiteY0" fmla="*/ 1577340 h 2395728"/>
              <a:gd name="connsiteX1" fmla="*/ 1006818 w 1991215"/>
              <a:gd name="connsiteY1" fmla="*/ 2382012 h 2395728"/>
              <a:gd name="connsiteX2" fmla="*/ 0 w 1991215"/>
              <a:gd name="connsiteY2" fmla="*/ 2395728 h 2395728"/>
              <a:gd name="connsiteX0" fmla="*/ 26659 w 1991215"/>
              <a:gd name="connsiteY0" fmla="*/ 0 h 2395728"/>
              <a:gd name="connsiteX1" fmla="*/ 1991215 w 1991215"/>
              <a:gd name="connsiteY1" fmla="*/ 0 h 2395728"/>
              <a:gd name="connsiteX2" fmla="*/ 1991215 w 1991215"/>
              <a:gd name="connsiteY2" fmla="*/ 1536192 h 2395728"/>
              <a:gd name="connsiteX3" fmla="*/ 26659 w 1991215"/>
              <a:gd name="connsiteY3" fmla="*/ 1536192 h 2395728"/>
              <a:gd name="connsiteX4" fmla="*/ 26659 w 1991215"/>
              <a:gd name="connsiteY4" fmla="*/ 0 h 2395728"/>
              <a:gd name="connsiteX0" fmla="*/ 11180 w 1991215"/>
              <a:gd name="connsiteY0" fmla="*/ 580644 h 2395728"/>
              <a:gd name="connsiteX1" fmla="*/ 1006818 w 1991215"/>
              <a:gd name="connsiteY1" fmla="*/ 2382012 h 2395728"/>
              <a:gd name="connsiteX2" fmla="*/ 0 w 1991215"/>
              <a:gd name="connsiteY2" fmla="*/ 2395728 h 2395728"/>
              <a:gd name="connsiteX0" fmla="*/ 370589 w 2335145"/>
              <a:gd name="connsiteY0" fmla="*/ 0 h 2395728"/>
              <a:gd name="connsiteX1" fmla="*/ 2335145 w 2335145"/>
              <a:gd name="connsiteY1" fmla="*/ 0 h 2395728"/>
              <a:gd name="connsiteX2" fmla="*/ 2335145 w 2335145"/>
              <a:gd name="connsiteY2" fmla="*/ 1536192 h 2395728"/>
              <a:gd name="connsiteX3" fmla="*/ 370589 w 2335145"/>
              <a:gd name="connsiteY3" fmla="*/ 1536192 h 2395728"/>
              <a:gd name="connsiteX4" fmla="*/ 370589 w 2335145"/>
              <a:gd name="connsiteY4" fmla="*/ 0 h 2395728"/>
              <a:gd name="connsiteX0" fmla="*/ 355110 w 2335145"/>
              <a:gd name="connsiteY0" fmla="*/ 580644 h 2395728"/>
              <a:gd name="connsiteX1" fmla="*/ 0 w 2335145"/>
              <a:gd name="connsiteY1" fmla="*/ 608076 h 2395728"/>
              <a:gd name="connsiteX2" fmla="*/ 343930 w 2335145"/>
              <a:gd name="connsiteY2" fmla="*/ 2395728 h 2395728"/>
              <a:gd name="connsiteX0" fmla="*/ 702033 w 2666589"/>
              <a:gd name="connsiteY0" fmla="*/ 0 h 1536192"/>
              <a:gd name="connsiteX1" fmla="*/ 2666589 w 2666589"/>
              <a:gd name="connsiteY1" fmla="*/ 0 h 1536192"/>
              <a:gd name="connsiteX2" fmla="*/ 2666589 w 2666589"/>
              <a:gd name="connsiteY2" fmla="*/ 1536192 h 1536192"/>
              <a:gd name="connsiteX3" fmla="*/ 702033 w 2666589"/>
              <a:gd name="connsiteY3" fmla="*/ 1536192 h 1536192"/>
              <a:gd name="connsiteX4" fmla="*/ 702033 w 2666589"/>
              <a:gd name="connsiteY4" fmla="*/ 0 h 1536192"/>
              <a:gd name="connsiteX0" fmla="*/ 686554 w 2666589"/>
              <a:gd name="connsiteY0" fmla="*/ 580644 h 1536192"/>
              <a:gd name="connsiteX1" fmla="*/ 331444 w 2666589"/>
              <a:gd name="connsiteY1" fmla="*/ 608076 h 1536192"/>
              <a:gd name="connsiteX2" fmla="*/ 0 w 2666589"/>
              <a:gd name="connsiteY2" fmla="*/ 1152144 h 1536192"/>
              <a:gd name="connsiteX0" fmla="*/ 702033 w 2666589"/>
              <a:gd name="connsiteY0" fmla="*/ 0 h 1536192"/>
              <a:gd name="connsiteX1" fmla="*/ 2666589 w 2666589"/>
              <a:gd name="connsiteY1" fmla="*/ 0 h 1536192"/>
              <a:gd name="connsiteX2" fmla="*/ 2666589 w 2666589"/>
              <a:gd name="connsiteY2" fmla="*/ 1536192 h 1536192"/>
              <a:gd name="connsiteX3" fmla="*/ 702033 w 2666589"/>
              <a:gd name="connsiteY3" fmla="*/ 1536192 h 1536192"/>
              <a:gd name="connsiteX4" fmla="*/ 702033 w 2666589"/>
              <a:gd name="connsiteY4" fmla="*/ 0 h 1536192"/>
              <a:gd name="connsiteX0" fmla="*/ 694227 w 2666589"/>
              <a:gd name="connsiteY0" fmla="*/ 790956 h 1536192"/>
              <a:gd name="connsiteX1" fmla="*/ 331444 w 2666589"/>
              <a:gd name="connsiteY1" fmla="*/ 608076 h 1536192"/>
              <a:gd name="connsiteX2" fmla="*/ 0 w 2666589"/>
              <a:gd name="connsiteY2" fmla="*/ 1152144 h 1536192"/>
              <a:gd name="connsiteX0" fmla="*/ 702033 w 2666589"/>
              <a:gd name="connsiteY0" fmla="*/ 0 h 1536192"/>
              <a:gd name="connsiteX1" fmla="*/ 2666589 w 2666589"/>
              <a:gd name="connsiteY1" fmla="*/ 0 h 1536192"/>
              <a:gd name="connsiteX2" fmla="*/ 2666589 w 2666589"/>
              <a:gd name="connsiteY2" fmla="*/ 1536192 h 1536192"/>
              <a:gd name="connsiteX3" fmla="*/ 702033 w 2666589"/>
              <a:gd name="connsiteY3" fmla="*/ 1536192 h 1536192"/>
              <a:gd name="connsiteX4" fmla="*/ 702033 w 2666589"/>
              <a:gd name="connsiteY4" fmla="*/ 0 h 1536192"/>
              <a:gd name="connsiteX0" fmla="*/ 694227 w 2666589"/>
              <a:gd name="connsiteY0" fmla="*/ 790956 h 1536192"/>
              <a:gd name="connsiteX1" fmla="*/ 293078 w 2666589"/>
              <a:gd name="connsiteY1" fmla="*/ 781812 h 1536192"/>
              <a:gd name="connsiteX2" fmla="*/ 0 w 2666589"/>
              <a:gd name="connsiteY2" fmla="*/ 1152144 h 1536192"/>
              <a:gd name="connsiteX0" fmla="*/ 763418 w 2727974"/>
              <a:gd name="connsiteY0" fmla="*/ 0 h 1536192"/>
              <a:gd name="connsiteX1" fmla="*/ 2727974 w 2727974"/>
              <a:gd name="connsiteY1" fmla="*/ 0 h 1536192"/>
              <a:gd name="connsiteX2" fmla="*/ 2727974 w 2727974"/>
              <a:gd name="connsiteY2" fmla="*/ 1536192 h 1536192"/>
              <a:gd name="connsiteX3" fmla="*/ 763418 w 2727974"/>
              <a:gd name="connsiteY3" fmla="*/ 1536192 h 1536192"/>
              <a:gd name="connsiteX4" fmla="*/ 763418 w 2727974"/>
              <a:gd name="connsiteY4" fmla="*/ 0 h 1536192"/>
              <a:gd name="connsiteX0" fmla="*/ 755612 w 2727974"/>
              <a:gd name="connsiteY0" fmla="*/ 790956 h 1536192"/>
              <a:gd name="connsiteX1" fmla="*/ 354463 w 2727974"/>
              <a:gd name="connsiteY1" fmla="*/ 781812 h 1536192"/>
              <a:gd name="connsiteX2" fmla="*/ 0 w 2727974"/>
              <a:gd name="connsiteY2" fmla="*/ 1115568 h 1536192"/>
              <a:gd name="connsiteX0" fmla="*/ 801783 w 2766339"/>
              <a:gd name="connsiteY0" fmla="*/ 0 h 1536192"/>
              <a:gd name="connsiteX1" fmla="*/ 2766339 w 2766339"/>
              <a:gd name="connsiteY1" fmla="*/ 0 h 1536192"/>
              <a:gd name="connsiteX2" fmla="*/ 2766339 w 2766339"/>
              <a:gd name="connsiteY2" fmla="*/ 1536192 h 1536192"/>
              <a:gd name="connsiteX3" fmla="*/ 801783 w 2766339"/>
              <a:gd name="connsiteY3" fmla="*/ 1536192 h 1536192"/>
              <a:gd name="connsiteX4" fmla="*/ 801783 w 2766339"/>
              <a:gd name="connsiteY4" fmla="*/ 0 h 1536192"/>
              <a:gd name="connsiteX0" fmla="*/ 793977 w 2766339"/>
              <a:gd name="connsiteY0" fmla="*/ 790956 h 1536192"/>
              <a:gd name="connsiteX1" fmla="*/ 392828 w 2766339"/>
              <a:gd name="connsiteY1" fmla="*/ 781812 h 1536192"/>
              <a:gd name="connsiteX2" fmla="*/ 0 w 2766339"/>
              <a:gd name="connsiteY2" fmla="*/ 1106424 h 1536192"/>
              <a:gd name="connsiteX0" fmla="*/ 1121513 w 3086069"/>
              <a:gd name="connsiteY0" fmla="*/ 0 h 1549862"/>
              <a:gd name="connsiteX1" fmla="*/ 3086069 w 3086069"/>
              <a:gd name="connsiteY1" fmla="*/ 0 h 1549862"/>
              <a:gd name="connsiteX2" fmla="*/ 3086069 w 3086069"/>
              <a:gd name="connsiteY2" fmla="*/ 1536192 h 1549862"/>
              <a:gd name="connsiteX3" fmla="*/ 1121513 w 3086069"/>
              <a:gd name="connsiteY3" fmla="*/ 1536192 h 1549862"/>
              <a:gd name="connsiteX4" fmla="*/ 1121513 w 3086069"/>
              <a:gd name="connsiteY4" fmla="*/ 0 h 1549862"/>
              <a:gd name="connsiteX0" fmla="*/ 1113707 w 3086069"/>
              <a:gd name="connsiteY0" fmla="*/ 790956 h 1549862"/>
              <a:gd name="connsiteX1" fmla="*/ 712558 w 3086069"/>
              <a:gd name="connsiteY1" fmla="*/ 781812 h 1549862"/>
              <a:gd name="connsiteX2" fmla="*/ 0 w 3086069"/>
              <a:gd name="connsiteY2" fmla="*/ 1549862 h 1549862"/>
              <a:gd name="connsiteX0" fmla="*/ 958639 w 2923195"/>
              <a:gd name="connsiteY0" fmla="*/ 0 h 1536192"/>
              <a:gd name="connsiteX1" fmla="*/ 2923195 w 2923195"/>
              <a:gd name="connsiteY1" fmla="*/ 0 h 1536192"/>
              <a:gd name="connsiteX2" fmla="*/ 2923195 w 2923195"/>
              <a:gd name="connsiteY2" fmla="*/ 1536192 h 1536192"/>
              <a:gd name="connsiteX3" fmla="*/ 958639 w 2923195"/>
              <a:gd name="connsiteY3" fmla="*/ 1536192 h 1536192"/>
              <a:gd name="connsiteX4" fmla="*/ 958639 w 2923195"/>
              <a:gd name="connsiteY4" fmla="*/ 0 h 1536192"/>
              <a:gd name="connsiteX0" fmla="*/ 950833 w 2923195"/>
              <a:gd name="connsiteY0" fmla="*/ 790956 h 1536192"/>
              <a:gd name="connsiteX1" fmla="*/ 549684 w 2923195"/>
              <a:gd name="connsiteY1" fmla="*/ 781812 h 1536192"/>
              <a:gd name="connsiteX2" fmla="*/ 0 w 2923195"/>
              <a:gd name="connsiteY2" fmla="*/ 1454986 h 1536192"/>
              <a:gd name="connsiteX0" fmla="*/ 985192 w 2949748"/>
              <a:gd name="connsiteY0" fmla="*/ 0 h 1857150"/>
              <a:gd name="connsiteX1" fmla="*/ 2949748 w 2949748"/>
              <a:gd name="connsiteY1" fmla="*/ 0 h 1857150"/>
              <a:gd name="connsiteX2" fmla="*/ 2949748 w 2949748"/>
              <a:gd name="connsiteY2" fmla="*/ 1536192 h 1857150"/>
              <a:gd name="connsiteX3" fmla="*/ 985192 w 2949748"/>
              <a:gd name="connsiteY3" fmla="*/ 1536192 h 1857150"/>
              <a:gd name="connsiteX4" fmla="*/ 985192 w 2949748"/>
              <a:gd name="connsiteY4" fmla="*/ 0 h 1857150"/>
              <a:gd name="connsiteX0" fmla="*/ 977386 w 2949748"/>
              <a:gd name="connsiteY0" fmla="*/ 790956 h 1857150"/>
              <a:gd name="connsiteX1" fmla="*/ 576237 w 2949748"/>
              <a:gd name="connsiteY1" fmla="*/ 781812 h 1857150"/>
              <a:gd name="connsiteX2" fmla="*/ 0 w 2949748"/>
              <a:gd name="connsiteY2" fmla="*/ 1857150 h 1857150"/>
              <a:gd name="connsiteX0" fmla="*/ 985555 w 2950111"/>
              <a:gd name="connsiteY0" fmla="*/ 0 h 1857150"/>
              <a:gd name="connsiteX1" fmla="*/ 2950111 w 2950111"/>
              <a:gd name="connsiteY1" fmla="*/ 0 h 1857150"/>
              <a:gd name="connsiteX2" fmla="*/ 2950111 w 2950111"/>
              <a:gd name="connsiteY2" fmla="*/ 1536192 h 1857150"/>
              <a:gd name="connsiteX3" fmla="*/ 985555 w 2950111"/>
              <a:gd name="connsiteY3" fmla="*/ 1536192 h 1857150"/>
              <a:gd name="connsiteX4" fmla="*/ 985555 w 2950111"/>
              <a:gd name="connsiteY4" fmla="*/ 0 h 1857150"/>
              <a:gd name="connsiteX0" fmla="*/ 977749 w 2950111"/>
              <a:gd name="connsiteY0" fmla="*/ 790956 h 1857150"/>
              <a:gd name="connsiteX1" fmla="*/ 576600 w 2950111"/>
              <a:gd name="connsiteY1" fmla="*/ 781812 h 1857150"/>
              <a:gd name="connsiteX2" fmla="*/ 363 w 2950111"/>
              <a:gd name="connsiteY2" fmla="*/ 1857150 h 1857150"/>
              <a:gd name="connsiteX0" fmla="*/ 985478 w 2950034"/>
              <a:gd name="connsiteY0" fmla="*/ 0 h 1857150"/>
              <a:gd name="connsiteX1" fmla="*/ 2950034 w 2950034"/>
              <a:gd name="connsiteY1" fmla="*/ 0 h 1857150"/>
              <a:gd name="connsiteX2" fmla="*/ 2950034 w 2950034"/>
              <a:gd name="connsiteY2" fmla="*/ 1536192 h 1857150"/>
              <a:gd name="connsiteX3" fmla="*/ 985478 w 2950034"/>
              <a:gd name="connsiteY3" fmla="*/ 1536192 h 1857150"/>
              <a:gd name="connsiteX4" fmla="*/ 985478 w 2950034"/>
              <a:gd name="connsiteY4" fmla="*/ 0 h 1857150"/>
              <a:gd name="connsiteX0" fmla="*/ 977672 w 2950034"/>
              <a:gd name="connsiteY0" fmla="*/ 790956 h 1857150"/>
              <a:gd name="connsiteX1" fmla="*/ 576523 w 2950034"/>
              <a:gd name="connsiteY1" fmla="*/ 781812 h 1857150"/>
              <a:gd name="connsiteX2" fmla="*/ 286 w 2950034"/>
              <a:gd name="connsiteY2" fmla="*/ 1857150 h 18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0034" h="1857150" extrusionOk="0">
                <a:moveTo>
                  <a:pt x="985478" y="0"/>
                </a:moveTo>
                <a:lnTo>
                  <a:pt x="2950034" y="0"/>
                </a:lnTo>
                <a:lnTo>
                  <a:pt x="2950034" y="1536192"/>
                </a:lnTo>
                <a:lnTo>
                  <a:pt x="985478" y="1536192"/>
                </a:lnTo>
                <a:lnTo>
                  <a:pt x="985478" y="0"/>
                </a:lnTo>
                <a:close/>
              </a:path>
              <a:path w="2950034" h="1857150" fill="none" extrusionOk="0">
                <a:moveTo>
                  <a:pt x="977672" y="790956"/>
                </a:moveTo>
                <a:lnTo>
                  <a:pt x="576523" y="781812"/>
                </a:lnTo>
                <a:cubicBezTo>
                  <a:pt x="571711" y="774008"/>
                  <a:pt x="-14818" y="1857223"/>
                  <a:pt x="286" y="185715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Legende: mit gebogener Doppellinie 16">
            <a:extLst>
              <a:ext uri="{FF2B5EF4-FFF2-40B4-BE49-F238E27FC236}">
                <a16:creationId xmlns:a16="http://schemas.microsoft.com/office/drawing/2014/main" id="{8ACB20CA-9D1D-4FC8-A276-45544476872B}"/>
              </a:ext>
            </a:extLst>
          </p:cNvPr>
          <p:cNvSpPr/>
          <p:nvPr/>
        </p:nvSpPr>
        <p:spPr>
          <a:xfrm>
            <a:off x="6758158" y="4850583"/>
            <a:ext cx="1842577" cy="1296445"/>
          </a:xfrm>
          <a:custGeom>
            <a:avLst/>
            <a:gdLst>
              <a:gd name="connsiteX0" fmla="*/ 0 w 1964556"/>
              <a:gd name="connsiteY0" fmla="*/ 0 h 1536192"/>
              <a:gd name="connsiteX1" fmla="*/ 1964556 w 1964556"/>
              <a:gd name="connsiteY1" fmla="*/ 0 h 1536192"/>
              <a:gd name="connsiteX2" fmla="*/ 1964556 w 1964556"/>
              <a:gd name="connsiteY2" fmla="*/ 1536192 h 1536192"/>
              <a:gd name="connsiteX3" fmla="*/ 0 w 1964556"/>
              <a:gd name="connsiteY3" fmla="*/ 1536192 h 1536192"/>
              <a:gd name="connsiteX4" fmla="*/ 0 w 1964556"/>
              <a:gd name="connsiteY4" fmla="*/ 0 h 1536192"/>
              <a:gd name="connsiteX0" fmla="*/ -163706 w 1964556"/>
              <a:gd name="connsiteY0" fmla="*/ 288036 h 1536192"/>
              <a:gd name="connsiteX1" fmla="*/ -327433 w 1964556"/>
              <a:gd name="connsiteY1" fmla="*/ 288036 h 1536192"/>
              <a:gd name="connsiteX2" fmla="*/ -327433 w 1964556"/>
              <a:gd name="connsiteY2" fmla="*/ 1536192 h 1536192"/>
              <a:gd name="connsiteX3" fmla="*/ -163706 w 1964556"/>
              <a:gd name="connsiteY3" fmla="*/ 1735329 h 1536192"/>
              <a:gd name="connsiteX0" fmla="*/ 327433 w 2291989"/>
              <a:gd name="connsiteY0" fmla="*/ 0 h 1735329"/>
              <a:gd name="connsiteX1" fmla="*/ 2291989 w 2291989"/>
              <a:gd name="connsiteY1" fmla="*/ 0 h 1735329"/>
              <a:gd name="connsiteX2" fmla="*/ 2291989 w 2291989"/>
              <a:gd name="connsiteY2" fmla="*/ 1536192 h 1735329"/>
              <a:gd name="connsiteX3" fmla="*/ 327433 w 2291989"/>
              <a:gd name="connsiteY3" fmla="*/ 1536192 h 1735329"/>
              <a:gd name="connsiteX4" fmla="*/ 327433 w 2291989"/>
              <a:gd name="connsiteY4" fmla="*/ 0 h 1735329"/>
              <a:gd name="connsiteX0" fmla="*/ 1325015 w 2291989"/>
              <a:gd name="connsiteY0" fmla="*/ 1577340 h 1735329"/>
              <a:gd name="connsiteX1" fmla="*/ 0 w 2291989"/>
              <a:gd name="connsiteY1" fmla="*/ 288036 h 1735329"/>
              <a:gd name="connsiteX2" fmla="*/ 0 w 2291989"/>
              <a:gd name="connsiteY2" fmla="*/ 1536192 h 1735329"/>
              <a:gd name="connsiteX3" fmla="*/ 163727 w 2291989"/>
              <a:gd name="connsiteY3" fmla="*/ 1735329 h 1735329"/>
              <a:gd name="connsiteX0" fmla="*/ 327433 w 2291989"/>
              <a:gd name="connsiteY0" fmla="*/ 0 h 2427732"/>
              <a:gd name="connsiteX1" fmla="*/ 2291989 w 2291989"/>
              <a:gd name="connsiteY1" fmla="*/ 0 h 2427732"/>
              <a:gd name="connsiteX2" fmla="*/ 2291989 w 2291989"/>
              <a:gd name="connsiteY2" fmla="*/ 1536192 h 2427732"/>
              <a:gd name="connsiteX3" fmla="*/ 327433 w 2291989"/>
              <a:gd name="connsiteY3" fmla="*/ 1536192 h 2427732"/>
              <a:gd name="connsiteX4" fmla="*/ 327433 w 2291989"/>
              <a:gd name="connsiteY4" fmla="*/ 0 h 2427732"/>
              <a:gd name="connsiteX0" fmla="*/ 1325015 w 2291989"/>
              <a:gd name="connsiteY0" fmla="*/ 1577340 h 2427732"/>
              <a:gd name="connsiteX1" fmla="*/ 1307592 w 2291989"/>
              <a:gd name="connsiteY1" fmla="*/ 2427732 h 2427732"/>
              <a:gd name="connsiteX2" fmla="*/ 0 w 2291989"/>
              <a:gd name="connsiteY2" fmla="*/ 1536192 h 2427732"/>
              <a:gd name="connsiteX3" fmla="*/ 163727 w 2291989"/>
              <a:gd name="connsiteY3" fmla="*/ 1735329 h 2427732"/>
              <a:gd name="connsiteX0" fmla="*/ 409729 w 2374285"/>
              <a:gd name="connsiteY0" fmla="*/ 0 h 2427732"/>
              <a:gd name="connsiteX1" fmla="*/ 2374285 w 2374285"/>
              <a:gd name="connsiteY1" fmla="*/ 0 h 2427732"/>
              <a:gd name="connsiteX2" fmla="*/ 2374285 w 2374285"/>
              <a:gd name="connsiteY2" fmla="*/ 1536192 h 2427732"/>
              <a:gd name="connsiteX3" fmla="*/ 409729 w 2374285"/>
              <a:gd name="connsiteY3" fmla="*/ 1536192 h 2427732"/>
              <a:gd name="connsiteX4" fmla="*/ 409729 w 2374285"/>
              <a:gd name="connsiteY4" fmla="*/ 0 h 2427732"/>
              <a:gd name="connsiteX0" fmla="*/ 1407311 w 2374285"/>
              <a:gd name="connsiteY0" fmla="*/ 1577340 h 2427732"/>
              <a:gd name="connsiteX1" fmla="*/ 1389888 w 2374285"/>
              <a:gd name="connsiteY1" fmla="*/ 2427732 h 2427732"/>
              <a:gd name="connsiteX2" fmla="*/ 0 w 2374285"/>
              <a:gd name="connsiteY2" fmla="*/ 2386584 h 2427732"/>
              <a:gd name="connsiteX3" fmla="*/ 246023 w 2374285"/>
              <a:gd name="connsiteY3" fmla="*/ 1735329 h 2427732"/>
              <a:gd name="connsiteX0" fmla="*/ 1041530 w 3006086"/>
              <a:gd name="connsiteY0" fmla="*/ 0 h 2427732"/>
              <a:gd name="connsiteX1" fmla="*/ 3006086 w 3006086"/>
              <a:gd name="connsiteY1" fmla="*/ 0 h 2427732"/>
              <a:gd name="connsiteX2" fmla="*/ 3006086 w 3006086"/>
              <a:gd name="connsiteY2" fmla="*/ 1536192 h 2427732"/>
              <a:gd name="connsiteX3" fmla="*/ 1041530 w 3006086"/>
              <a:gd name="connsiteY3" fmla="*/ 1536192 h 2427732"/>
              <a:gd name="connsiteX4" fmla="*/ 1041530 w 3006086"/>
              <a:gd name="connsiteY4" fmla="*/ 0 h 2427732"/>
              <a:gd name="connsiteX0" fmla="*/ 2039112 w 3006086"/>
              <a:gd name="connsiteY0" fmla="*/ 1577340 h 2427732"/>
              <a:gd name="connsiteX1" fmla="*/ 2021689 w 3006086"/>
              <a:gd name="connsiteY1" fmla="*/ 2427732 h 2427732"/>
              <a:gd name="connsiteX2" fmla="*/ 631801 w 3006086"/>
              <a:gd name="connsiteY2" fmla="*/ 2386584 h 2427732"/>
              <a:gd name="connsiteX3" fmla="*/ 0 w 3006086"/>
              <a:gd name="connsiteY3" fmla="*/ 2375409 h 2427732"/>
              <a:gd name="connsiteX0" fmla="*/ 1041530 w 3006086"/>
              <a:gd name="connsiteY0" fmla="*/ 0 h 2386584"/>
              <a:gd name="connsiteX1" fmla="*/ 3006086 w 3006086"/>
              <a:gd name="connsiteY1" fmla="*/ 0 h 2386584"/>
              <a:gd name="connsiteX2" fmla="*/ 3006086 w 3006086"/>
              <a:gd name="connsiteY2" fmla="*/ 1536192 h 2386584"/>
              <a:gd name="connsiteX3" fmla="*/ 1041530 w 3006086"/>
              <a:gd name="connsiteY3" fmla="*/ 1536192 h 2386584"/>
              <a:gd name="connsiteX4" fmla="*/ 1041530 w 3006086"/>
              <a:gd name="connsiteY4" fmla="*/ 0 h 2386584"/>
              <a:gd name="connsiteX0" fmla="*/ 2039112 w 3006086"/>
              <a:gd name="connsiteY0" fmla="*/ 1577340 h 2386584"/>
              <a:gd name="connsiteX1" fmla="*/ 2021689 w 3006086"/>
              <a:gd name="connsiteY1" fmla="*/ 2382012 h 2386584"/>
              <a:gd name="connsiteX2" fmla="*/ 631801 w 3006086"/>
              <a:gd name="connsiteY2" fmla="*/ 2386584 h 2386584"/>
              <a:gd name="connsiteX3" fmla="*/ 0 w 3006086"/>
              <a:gd name="connsiteY3" fmla="*/ 2375409 h 2386584"/>
              <a:gd name="connsiteX0" fmla="*/ 1105538 w 3070094"/>
              <a:gd name="connsiteY0" fmla="*/ 0 h 2386584"/>
              <a:gd name="connsiteX1" fmla="*/ 3070094 w 3070094"/>
              <a:gd name="connsiteY1" fmla="*/ 0 h 2386584"/>
              <a:gd name="connsiteX2" fmla="*/ 3070094 w 3070094"/>
              <a:gd name="connsiteY2" fmla="*/ 1536192 h 2386584"/>
              <a:gd name="connsiteX3" fmla="*/ 1105538 w 3070094"/>
              <a:gd name="connsiteY3" fmla="*/ 1536192 h 2386584"/>
              <a:gd name="connsiteX4" fmla="*/ 1105538 w 3070094"/>
              <a:gd name="connsiteY4" fmla="*/ 0 h 2386584"/>
              <a:gd name="connsiteX0" fmla="*/ 2103120 w 3070094"/>
              <a:gd name="connsiteY0" fmla="*/ 1577340 h 2386584"/>
              <a:gd name="connsiteX1" fmla="*/ 2085697 w 3070094"/>
              <a:gd name="connsiteY1" fmla="*/ 2382012 h 2386584"/>
              <a:gd name="connsiteX2" fmla="*/ 695809 w 3070094"/>
              <a:gd name="connsiteY2" fmla="*/ 2386584 h 2386584"/>
              <a:gd name="connsiteX3" fmla="*/ 0 w 3070094"/>
              <a:gd name="connsiteY3" fmla="*/ 2384553 h 2386584"/>
              <a:gd name="connsiteX0" fmla="*/ 409729 w 2374285"/>
              <a:gd name="connsiteY0" fmla="*/ 0 h 2386584"/>
              <a:gd name="connsiteX1" fmla="*/ 2374285 w 2374285"/>
              <a:gd name="connsiteY1" fmla="*/ 0 h 2386584"/>
              <a:gd name="connsiteX2" fmla="*/ 2374285 w 2374285"/>
              <a:gd name="connsiteY2" fmla="*/ 1536192 h 2386584"/>
              <a:gd name="connsiteX3" fmla="*/ 409729 w 2374285"/>
              <a:gd name="connsiteY3" fmla="*/ 1536192 h 2386584"/>
              <a:gd name="connsiteX4" fmla="*/ 409729 w 2374285"/>
              <a:gd name="connsiteY4" fmla="*/ 0 h 2386584"/>
              <a:gd name="connsiteX0" fmla="*/ 1407311 w 2374285"/>
              <a:gd name="connsiteY0" fmla="*/ 1577340 h 2386584"/>
              <a:gd name="connsiteX1" fmla="*/ 1389888 w 2374285"/>
              <a:gd name="connsiteY1" fmla="*/ 2382012 h 2386584"/>
              <a:gd name="connsiteX2" fmla="*/ 0 w 2374285"/>
              <a:gd name="connsiteY2" fmla="*/ 2386584 h 2386584"/>
              <a:gd name="connsiteX0" fmla="*/ 1077241 w 3041797"/>
              <a:gd name="connsiteY0" fmla="*/ 0 h 2382012"/>
              <a:gd name="connsiteX1" fmla="*/ 3041797 w 3041797"/>
              <a:gd name="connsiteY1" fmla="*/ 0 h 2382012"/>
              <a:gd name="connsiteX2" fmla="*/ 3041797 w 3041797"/>
              <a:gd name="connsiteY2" fmla="*/ 1536192 h 2382012"/>
              <a:gd name="connsiteX3" fmla="*/ 1077241 w 3041797"/>
              <a:gd name="connsiteY3" fmla="*/ 1536192 h 2382012"/>
              <a:gd name="connsiteX4" fmla="*/ 1077241 w 3041797"/>
              <a:gd name="connsiteY4" fmla="*/ 0 h 2382012"/>
              <a:gd name="connsiteX0" fmla="*/ 2074823 w 3041797"/>
              <a:gd name="connsiteY0" fmla="*/ 1577340 h 2382012"/>
              <a:gd name="connsiteX1" fmla="*/ 2057400 w 3041797"/>
              <a:gd name="connsiteY1" fmla="*/ 2382012 h 2382012"/>
              <a:gd name="connsiteX2" fmla="*/ 0 w 3041797"/>
              <a:gd name="connsiteY2" fmla="*/ 2377440 h 2382012"/>
              <a:gd name="connsiteX0" fmla="*/ 26659 w 1991215"/>
              <a:gd name="connsiteY0" fmla="*/ 0 h 2395728"/>
              <a:gd name="connsiteX1" fmla="*/ 1991215 w 1991215"/>
              <a:gd name="connsiteY1" fmla="*/ 0 h 2395728"/>
              <a:gd name="connsiteX2" fmla="*/ 1991215 w 1991215"/>
              <a:gd name="connsiteY2" fmla="*/ 1536192 h 2395728"/>
              <a:gd name="connsiteX3" fmla="*/ 26659 w 1991215"/>
              <a:gd name="connsiteY3" fmla="*/ 1536192 h 2395728"/>
              <a:gd name="connsiteX4" fmla="*/ 26659 w 1991215"/>
              <a:gd name="connsiteY4" fmla="*/ 0 h 2395728"/>
              <a:gd name="connsiteX0" fmla="*/ 1024241 w 1991215"/>
              <a:gd name="connsiteY0" fmla="*/ 1577340 h 2395728"/>
              <a:gd name="connsiteX1" fmla="*/ 1006818 w 1991215"/>
              <a:gd name="connsiteY1" fmla="*/ 2382012 h 2395728"/>
              <a:gd name="connsiteX2" fmla="*/ 0 w 1991215"/>
              <a:gd name="connsiteY2" fmla="*/ 2395728 h 2395728"/>
              <a:gd name="connsiteX0" fmla="*/ 26659 w 1994694"/>
              <a:gd name="connsiteY0" fmla="*/ 0 h 2395728"/>
              <a:gd name="connsiteX1" fmla="*/ 1991215 w 1994694"/>
              <a:gd name="connsiteY1" fmla="*/ 0 h 2395728"/>
              <a:gd name="connsiteX2" fmla="*/ 1991215 w 1994694"/>
              <a:gd name="connsiteY2" fmla="*/ 1536192 h 2395728"/>
              <a:gd name="connsiteX3" fmla="*/ 26659 w 1994694"/>
              <a:gd name="connsiteY3" fmla="*/ 1536192 h 2395728"/>
              <a:gd name="connsiteX4" fmla="*/ 26659 w 1994694"/>
              <a:gd name="connsiteY4" fmla="*/ 0 h 2395728"/>
              <a:gd name="connsiteX0" fmla="*/ 1994694 w 1994694"/>
              <a:gd name="connsiteY0" fmla="*/ 612667 h 2395728"/>
              <a:gd name="connsiteX1" fmla="*/ 1006818 w 1994694"/>
              <a:gd name="connsiteY1" fmla="*/ 2382012 h 2395728"/>
              <a:gd name="connsiteX2" fmla="*/ 0 w 1994694"/>
              <a:gd name="connsiteY2" fmla="*/ 2395728 h 2395728"/>
              <a:gd name="connsiteX0" fmla="*/ 26659 w 2559543"/>
              <a:gd name="connsiteY0" fmla="*/ 0 h 2395728"/>
              <a:gd name="connsiteX1" fmla="*/ 1991215 w 2559543"/>
              <a:gd name="connsiteY1" fmla="*/ 0 h 2395728"/>
              <a:gd name="connsiteX2" fmla="*/ 1991215 w 2559543"/>
              <a:gd name="connsiteY2" fmla="*/ 1536192 h 2395728"/>
              <a:gd name="connsiteX3" fmla="*/ 26659 w 2559543"/>
              <a:gd name="connsiteY3" fmla="*/ 1536192 h 2395728"/>
              <a:gd name="connsiteX4" fmla="*/ 26659 w 2559543"/>
              <a:gd name="connsiteY4" fmla="*/ 0 h 2395728"/>
              <a:gd name="connsiteX0" fmla="*/ 1994694 w 2559543"/>
              <a:gd name="connsiteY0" fmla="*/ 612667 h 2395728"/>
              <a:gd name="connsiteX1" fmla="*/ 2559543 w 2559543"/>
              <a:gd name="connsiteY1" fmla="*/ 635172 h 2395728"/>
              <a:gd name="connsiteX2" fmla="*/ 0 w 2559543"/>
              <a:gd name="connsiteY2" fmla="*/ 2395728 h 2395728"/>
              <a:gd name="connsiteX0" fmla="*/ 26659 w 2559543"/>
              <a:gd name="connsiteY0" fmla="*/ 0 h 2395728"/>
              <a:gd name="connsiteX1" fmla="*/ 1991215 w 2559543"/>
              <a:gd name="connsiteY1" fmla="*/ 0 h 2395728"/>
              <a:gd name="connsiteX2" fmla="*/ 1991215 w 2559543"/>
              <a:gd name="connsiteY2" fmla="*/ 1536192 h 2395728"/>
              <a:gd name="connsiteX3" fmla="*/ 26659 w 2559543"/>
              <a:gd name="connsiteY3" fmla="*/ 1536192 h 2395728"/>
              <a:gd name="connsiteX4" fmla="*/ 26659 w 2559543"/>
              <a:gd name="connsiteY4" fmla="*/ 0 h 2395728"/>
              <a:gd name="connsiteX0" fmla="*/ 1994694 w 2559543"/>
              <a:gd name="connsiteY0" fmla="*/ 638739 h 2395728"/>
              <a:gd name="connsiteX1" fmla="*/ 2559543 w 2559543"/>
              <a:gd name="connsiteY1" fmla="*/ 635172 h 2395728"/>
              <a:gd name="connsiteX2" fmla="*/ 0 w 2559543"/>
              <a:gd name="connsiteY2" fmla="*/ 2395728 h 2395728"/>
              <a:gd name="connsiteX0" fmla="*/ 0 w 2937634"/>
              <a:gd name="connsiteY0" fmla="*/ 0 h 1536192"/>
              <a:gd name="connsiteX1" fmla="*/ 1964556 w 2937634"/>
              <a:gd name="connsiteY1" fmla="*/ 0 h 1536192"/>
              <a:gd name="connsiteX2" fmla="*/ 1964556 w 2937634"/>
              <a:gd name="connsiteY2" fmla="*/ 1536192 h 1536192"/>
              <a:gd name="connsiteX3" fmla="*/ 0 w 2937634"/>
              <a:gd name="connsiteY3" fmla="*/ 1536192 h 1536192"/>
              <a:gd name="connsiteX4" fmla="*/ 0 w 2937634"/>
              <a:gd name="connsiteY4" fmla="*/ 0 h 1536192"/>
              <a:gd name="connsiteX0" fmla="*/ 1968035 w 2937634"/>
              <a:gd name="connsiteY0" fmla="*/ 638739 h 1536192"/>
              <a:gd name="connsiteX1" fmla="*/ 2532884 w 2937634"/>
              <a:gd name="connsiteY1" fmla="*/ 635172 h 1536192"/>
              <a:gd name="connsiteX2" fmla="*/ 2937634 w 2937634"/>
              <a:gd name="connsiteY2" fmla="*/ 396856 h 1536192"/>
              <a:gd name="connsiteX0" fmla="*/ 0 w 2937634"/>
              <a:gd name="connsiteY0" fmla="*/ 0 h 1536192"/>
              <a:gd name="connsiteX1" fmla="*/ 1964556 w 2937634"/>
              <a:gd name="connsiteY1" fmla="*/ 0 h 1536192"/>
              <a:gd name="connsiteX2" fmla="*/ 1964556 w 2937634"/>
              <a:gd name="connsiteY2" fmla="*/ 1536192 h 1536192"/>
              <a:gd name="connsiteX3" fmla="*/ 0 w 2937634"/>
              <a:gd name="connsiteY3" fmla="*/ 1536192 h 1536192"/>
              <a:gd name="connsiteX4" fmla="*/ 0 w 2937634"/>
              <a:gd name="connsiteY4" fmla="*/ 0 h 1536192"/>
              <a:gd name="connsiteX0" fmla="*/ 1968035 w 2937634"/>
              <a:gd name="connsiteY0" fmla="*/ 783148 h 1536192"/>
              <a:gd name="connsiteX1" fmla="*/ 2532884 w 2937634"/>
              <a:gd name="connsiteY1" fmla="*/ 635172 h 1536192"/>
              <a:gd name="connsiteX2" fmla="*/ 2937634 w 2937634"/>
              <a:gd name="connsiteY2" fmla="*/ 396856 h 1536192"/>
              <a:gd name="connsiteX0" fmla="*/ 0 w 2937634"/>
              <a:gd name="connsiteY0" fmla="*/ 0 h 1536192"/>
              <a:gd name="connsiteX1" fmla="*/ 1964556 w 2937634"/>
              <a:gd name="connsiteY1" fmla="*/ 0 h 1536192"/>
              <a:gd name="connsiteX2" fmla="*/ 1964556 w 2937634"/>
              <a:gd name="connsiteY2" fmla="*/ 1536192 h 1536192"/>
              <a:gd name="connsiteX3" fmla="*/ 0 w 2937634"/>
              <a:gd name="connsiteY3" fmla="*/ 1536192 h 1536192"/>
              <a:gd name="connsiteX4" fmla="*/ 0 w 2937634"/>
              <a:gd name="connsiteY4" fmla="*/ 0 h 1536192"/>
              <a:gd name="connsiteX0" fmla="*/ 1968035 w 2937634"/>
              <a:gd name="connsiteY0" fmla="*/ 783148 h 1536192"/>
              <a:gd name="connsiteX1" fmla="*/ 2532884 w 2937634"/>
              <a:gd name="connsiteY1" fmla="*/ 755514 h 1536192"/>
              <a:gd name="connsiteX2" fmla="*/ 2937634 w 2937634"/>
              <a:gd name="connsiteY2" fmla="*/ 396856 h 1536192"/>
              <a:gd name="connsiteX0" fmla="*/ 0 w 3131725"/>
              <a:gd name="connsiteY0" fmla="*/ 0 h 1536192"/>
              <a:gd name="connsiteX1" fmla="*/ 1964556 w 3131725"/>
              <a:gd name="connsiteY1" fmla="*/ 0 h 1536192"/>
              <a:gd name="connsiteX2" fmla="*/ 1964556 w 3131725"/>
              <a:gd name="connsiteY2" fmla="*/ 1536192 h 1536192"/>
              <a:gd name="connsiteX3" fmla="*/ 0 w 3131725"/>
              <a:gd name="connsiteY3" fmla="*/ 1536192 h 1536192"/>
              <a:gd name="connsiteX4" fmla="*/ 0 w 3131725"/>
              <a:gd name="connsiteY4" fmla="*/ 0 h 1536192"/>
              <a:gd name="connsiteX0" fmla="*/ 1968035 w 3131725"/>
              <a:gd name="connsiteY0" fmla="*/ 783148 h 1536192"/>
              <a:gd name="connsiteX1" fmla="*/ 2532884 w 3131725"/>
              <a:gd name="connsiteY1" fmla="*/ 755514 h 1536192"/>
              <a:gd name="connsiteX2" fmla="*/ 3131725 w 3131725"/>
              <a:gd name="connsiteY2" fmla="*/ 637539 h 1536192"/>
              <a:gd name="connsiteX0" fmla="*/ 0 w 3140547"/>
              <a:gd name="connsiteY0" fmla="*/ 0 h 1536192"/>
              <a:gd name="connsiteX1" fmla="*/ 1964556 w 3140547"/>
              <a:gd name="connsiteY1" fmla="*/ 0 h 1536192"/>
              <a:gd name="connsiteX2" fmla="*/ 1964556 w 3140547"/>
              <a:gd name="connsiteY2" fmla="*/ 1536192 h 1536192"/>
              <a:gd name="connsiteX3" fmla="*/ 0 w 3140547"/>
              <a:gd name="connsiteY3" fmla="*/ 1536192 h 1536192"/>
              <a:gd name="connsiteX4" fmla="*/ 0 w 3140547"/>
              <a:gd name="connsiteY4" fmla="*/ 0 h 1536192"/>
              <a:gd name="connsiteX0" fmla="*/ 1968035 w 3140547"/>
              <a:gd name="connsiteY0" fmla="*/ 783148 h 1536192"/>
              <a:gd name="connsiteX1" fmla="*/ 2532884 w 3140547"/>
              <a:gd name="connsiteY1" fmla="*/ 755514 h 1536192"/>
              <a:gd name="connsiteX2" fmla="*/ 3140547 w 3140547"/>
              <a:gd name="connsiteY2" fmla="*/ 661607 h 1536192"/>
              <a:gd name="connsiteX0" fmla="*/ 0 w 3252909"/>
              <a:gd name="connsiteY0" fmla="*/ 853386 h 2389578"/>
              <a:gd name="connsiteX1" fmla="*/ 1964556 w 3252909"/>
              <a:gd name="connsiteY1" fmla="*/ 853386 h 2389578"/>
              <a:gd name="connsiteX2" fmla="*/ 1964556 w 3252909"/>
              <a:gd name="connsiteY2" fmla="*/ 2389578 h 2389578"/>
              <a:gd name="connsiteX3" fmla="*/ 0 w 3252909"/>
              <a:gd name="connsiteY3" fmla="*/ 2389578 h 2389578"/>
              <a:gd name="connsiteX4" fmla="*/ 0 w 3252909"/>
              <a:gd name="connsiteY4" fmla="*/ 853386 h 2389578"/>
              <a:gd name="connsiteX0" fmla="*/ 1968035 w 3252909"/>
              <a:gd name="connsiteY0" fmla="*/ 1636534 h 2389578"/>
              <a:gd name="connsiteX1" fmla="*/ 2532884 w 3252909"/>
              <a:gd name="connsiteY1" fmla="*/ 1608900 h 2389578"/>
              <a:gd name="connsiteX2" fmla="*/ 3252909 w 3252909"/>
              <a:gd name="connsiteY2" fmla="*/ 0 h 2389578"/>
              <a:gd name="connsiteX0" fmla="*/ 0 w 3252909"/>
              <a:gd name="connsiteY0" fmla="*/ 853386 h 2389578"/>
              <a:gd name="connsiteX1" fmla="*/ 1964556 w 3252909"/>
              <a:gd name="connsiteY1" fmla="*/ 853386 h 2389578"/>
              <a:gd name="connsiteX2" fmla="*/ 1964556 w 3252909"/>
              <a:gd name="connsiteY2" fmla="*/ 2389578 h 2389578"/>
              <a:gd name="connsiteX3" fmla="*/ 0 w 3252909"/>
              <a:gd name="connsiteY3" fmla="*/ 2389578 h 2389578"/>
              <a:gd name="connsiteX4" fmla="*/ 0 w 3252909"/>
              <a:gd name="connsiteY4" fmla="*/ 853386 h 2389578"/>
              <a:gd name="connsiteX0" fmla="*/ 1968035 w 3252909"/>
              <a:gd name="connsiteY0" fmla="*/ 1636534 h 2389578"/>
              <a:gd name="connsiteX1" fmla="*/ 2532884 w 3252909"/>
              <a:gd name="connsiteY1" fmla="*/ 1608900 h 2389578"/>
              <a:gd name="connsiteX2" fmla="*/ 3252909 w 3252909"/>
              <a:gd name="connsiteY2" fmla="*/ 0 h 2389578"/>
              <a:gd name="connsiteX0" fmla="*/ 0 w 3252909"/>
              <a:gd name="connsiteY0" fmla="*/ 853386 h 2389578"/>
              <a:gd name="connsiteX1" fmla="*/ 1964556 w 3252909"/>
              <a:gd name="connsiteY1" fmla="*/ 853386 h 2389578"/>
              <a:gd name="connsiteX2" fmla="*/ 1964556 w 3252909"/>
              <a:gd name="connsiteY2" fmla="*/ 2389578 h 2389578"/>
              <a:gd name="connsiteX3" fmla="*/ 0 w 3252909"/>
              <a:gd name="connsiteY3" fmla="*/ 2389578 h 2389578"/>
              <a:gd name="connsiteX4" fmla="*/ 0 w 3252909"/>
              <a:gd name="connsiteY4" fmla="*/ 853386 h 2389578"/>
              <a:gd name="connsiteX0" fmla="*/ 1968035 w 3252909"/>
              <a:gd name="connsiteY0" fmla="*/ 1636534 h 2389578"/>
              <a:gd name="connsiteX1" fmla="*/ 2532884 w 3252909"/>
              <a:gd name="connsiteY1" fmla="*/ 1608900 h 2389578"/>
              <a:gd name="connsiteX2" fmla="*/ 3252909 w 3252909"/>
              <a:gd name="connsiteY2" fmla="*/ 0 h 2389578"/>
              <a:gd name="connsiteX0" fmla="*/ 0 w 3245276"/>
              <a:gd name="connsiteY0" fmla="*/ 493751 h 2029943"/>
              <a:gd name="connsiteX1" fmla="*/ 1964556 w 3245276"/>
              <a:gd name="connsiteY1" fmla="*/ 493751 h 2029943"/>
              <a:gd name="connsiteX2" fmla="*/ 1964556 w 3245276"/>
              <a:gd name="connsiteY2" fmla="*/ 2029943 h 2029943"/>
              <a:gd name="connsiteX3" fmla="*/ 0 w 3245276"/>
              <a:gd name="connsiteY3" fmla="*/ 2029943 h 2029943"/>
              <a:gd name="connsiteX4" fmla="*/ 0 w 3245276"/>
              <a:gd name="connsiteY4" fmla="*/ 493751 h 2029943"/>
              <a:gd name="connsiteX0" fmla="*/ 1968035 w 3245276"/>
              <a:gd name="connsiteY0" fmla="*/ 1276899 h 2029943"/>
              <a:gd name="connsiteX1" fmla="*/ 2532884 w 3245276"/>
              <a:gd name="connsiteY1" fmla="*/ 1249265 h 2029943"/>
              <a:gd name="connsiteX2" fmla="*/ 3245276 w 3245276"/>
              <a:gd name="connsiteY2" fmla="*/ 0 h 2029943"/>
              <a:gd name="connsiteX0" fmla="*/ 0 w 3245383"/>
              <a:gd name="connsiteY0" fmla="*/ 504232 h 2040424"/>
              <a:gd name="connsiteX1" fmla="*/ 1964556 w 3245383"/>
              <a:gd name="connsiteY1" fmla="*/ 504232 h 2040424"/>
              <a:gd name="connsiteX2" fmla="*/ 1964556 w 3245383"/>
              <a:gd name="connsiteY2" fmla="*/ 2040424 h 2040424"/>
              <a:gd name="connsiteX3" fmla="*/ 0 w 3245383"/>
              <a:gd name="connsiteY3" fmla="*/ 2040424 h 2040424"/>
              <a:gd name="connsiteX4" fmla="*/ 0 w 3245383"/>
              <a:gd name="connsiteY4" fmla="*/ 504232 h 2040424"/>
              <a:gd name="connsiteX0" fmla="*/ 1968035 w 3245383"/>
              <a:gd name="connsiteY0" fmla="*/ 1287380 h 2040424"/>
              <a:gd name="connsiteX1" fmla="*/ 2532884 w 3245383"/>
              <a:gd name="connsiteY1" fmla="*/ 1259746 h 2040424"/>
              <a:gd name="connsiteX2" fmla="*/ 3245276 w 3245383"/>
              <a:gd name="connsiteY2" fmla="*/ 10481 h 2040424"/>
              <a:gd name="connsiteX0" fmla="*/ 0 w 3245288"/>
              <a:gd name="connsiteY0" fmla="*/ 493758 h 2029950"/>
              <a:gd name="connsiteX1" fmla="*/ 1964556 w 3245288"/>
              <a:gd name="connsiteY1" fmla="*/ 493758 h 2029950"/>
              <a:gd name="connsiteX2" fmla="*/ 1964556 w 3245288"/>
              <a:gd name="connsiteY2" fmla="*/ 2029950 h 2029950"/>
              <a:gd name="connsiteX3" fmla="*/ 0 w 3245288"/>
              <a:gd name="connsiteY3" fmla="*/ 2029950 h 2029950"/>
              <a:gd name="connsiteX4" fmla="*/ 0 w 3245288"/>
              <a:gd name="connsiteY4" fmla="*/ 493758 h 2029950"/>
              <a:gd name="connsiteX0" fmla="*/ 1968035 w 3245288"/>
              <a:gd name="connsiteY0" fmla="*/ 1276906 h 2029950"/>
              <a:gd name="connsiteX1" fmla="*/ 2532884 w 3245288"/>
              <a:gd name="connsiteY1" fmla="*/ 1249272 h 2029950"/>
              <a:gd name="connsiteX2" fmla="*/ 3245276 w 3245288"/>
              <a:gd name="connsiteY2" fmla="*/ 7 h 202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5288" h="2029950" extrusionOk="0">
                <a:moveTo>
                  <a:pt x="0" y="493758"/>
                </a:moveTo>
                <a:lnTo>
                  <a:pt x="1964556" y="493758"/>
                </a:lnTo>
                <a:lnTo>
                  <a:pt x="1964556" y="2029950"/>
                </a:lnTo>
                <a:lnTo>
                  <a:pt x="0" y="2029950"/>
                </a:lnTo>
                <a:lnTo>
                  <a:pt x="0" y="493758"/>
                </a:lnTo>
                <a:close/>
              </a:path>
              <a:path w="3245288" h="2029950" fill="none" extrusionOk="0">
                <a:moveTo>
                  <a:pt x="1968035" y="1276906"/>
                </a:moveTo>
                <a:lnTo>
                  <a:pt x="2532884" y="1249272"/>
                </a:lnTo>
                <a:cubicBezTo>
                  <a:pt x="2542003" y="1261760"/>
                  <a:pt x="3248674" y="-3604"/>
                  <a:pt x="3245276" y="7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5C1CCEF-9D45-4C25-9F1D-5FF648A9D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6066" y="3077199"/>
            <a:ext cx="1925348" cy="1932097"/>
          </a:xfrm>
          <a:prstGeom prst="rect">
            <a:avLst/>
          </a:prstGeom>
        </p:spPr>
      </p:pic>
      <p:pic>
        <p:nvPicPr>
          <p:cNvPr id="16" name="Grafik 15" descr="Ein Bild, das Text, Monitor, Elektronik, Bildschirm enthält.&#10;&#10;Automatisch generierte Beschreibung">
            <a:extLst>
              <a:ext uri="{FF2B5EF4-FFF2-40B4-BE49-F238E27FC236}">
                <a16:creationId xmlns:a16="http://schemas.microsoft.com/office/drawing/2014/main" id="{46506842-8529-4147-A18D-656383E13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03" y="5279448"/>
            <a:ext cx="374141" cy="754058"/>
          </a:xfrm>
          <a:prstGeom prst="rect">
            <a:avLst/>
          </a:prstGeom>
        </p:spPr>
      </p:pic>
      <p:pic>
        <p:nvPicPr>
          <p:cNvPr id="22" name="Grafik 21" descr="Ein Bild, das Text, Monitor, Elektronik, iPod enthält.&#10;&#10;Automatisch generierte Beschreibung">
            <a:extLst>
              <a:ext uri="{FF2B5EF4-FFF2-40B4-BE49-F238E27FC236}">
                <a16:creationId xmlns:a16="http://schemas.microsoft.com/office/drawing/2014/main" id="{D0DC084C-F6A2-446B-B82C-A37C05746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1" y="2206461"/>
            <a:ext cx="911275" cy="727533"/>
          </a:xfrm>
          <a:prstGeom prst="rect">
            <a:avLst/>
          </a:prstGeom>
        </p:spPr>
      </p:pic>
      <p:pic>
        <p:nvPicPr>
          <p:cNvPr id="24" name="Grafik 23" descr="Ein Bild, das Text, Monitor, Fernsehen, Bildschirm enthält.&#10;&#10;Automatisch generierte Beschreibung">
            <a:extLst>
              <a:ext uri="{FF2B5EF4-FFF2-40B4-BE49-F238E27FC236}">
                <a16:creationId xmlns:a16="http://schemas.microsoft.com/office/drawing/2014/main" id="{356E924D-4F3E-4B90-BC56-4B9E9F53A4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r="1"/>
          <a:stretch/>
        </p:blipFill>
        <p:spPr>
          <a:xfrm>
            <a:off x="10421264" y="2699272"/>
            <a:ext cx="1055393" cy="65553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2049B5-1F59-447B-A07D-E030D1542A70}"/>
              </a:ext>
            </a:extLst>
          </p:cNvPr>
          <p:cNvGrpSpPr/>
          <p:nvPr/>
        </p:nvGrpSpPr>
        <p:grpSpPr>
          <a:xfrm>
            <a:off x="8158711" y="3219551"/>
            <a:ext cx="213274" cy="354297"/>
            <a:chOff x="9013574" y="5161350"/>
            <a:chExt cx="389332" cy="63228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0BC743C8-ACD8-4780-B47F-C0FFCB4AC230}"/>
                </a:ext>
              </a:extLst>
            </p:cNvPr>
            <p:cNvSpPr/>
            <p:nvPr/>
          </p:nvSpPr>
          <p:spPr>
            <a:xfrm>
              <a:off x="9045054" y="5178604"/>
              <a:ext cx="328503" cy="570515"/>
            </a:xfrm>
            <a:custGeom>
              <a:avLst/>
              <a:gdLst>
                <a:gd name="connsiteX0" fmla="*/ 133065 w 328503"/>
                <a:gd name="connsiteY0" fmla="*/ 721 h 570515"/>
                <a:gd name="connsiteX1" fmla="*/ 150125 w 328503"/>
                <a:gd name="connsiteY1" fmla="*/ 4133 h 570515"/>
                <a:gd name="connsiteX2" fmla="*/ 160361 w 328503"/>
                <a:gd name="connsiteY2" fmla="*/ 10957 h 570515"/>
                <a:gd name="connsiteX3" fmla="*/ 191068 w 328503"/>
                <a:gd name="connsiteY3" fmla="*/ 4133 h 570515"/>
                <a:gd name="connsiteX4" fmla="*/ 225188 w 328503"/>
                <a:gd name="connsiteY4" fmla="*/ 10957 h 570515"/>
                <a:gd name="connsiteX5" fmla="*/ 245659 w 328503"/>
                <a:gd name="connsiteY5" fmla="*/ 24605 h 570515"/>
                <a:gd name="connsiteX6" fmla="*/ 255895 w 328503"/>
                <a:gd name="connsiteY6" fmla="*/ 41665 h 570515"/>
                <a:gd name="connsiteX7" fmla="*/ 279779 w 328503"/>
                <a:gd name="connsiteY7" fmla="*/ 65548 h 570515"/>
                <a:gd name="connsiteX8" fmla="*/ 286603 w 328503"/>
                <a:gd name="connsiteY8" fmla="*/ 75784 h 570515"/>
                <a:gd name="connsiteX9" fmla="*/ 296839 w 328503"/>
                <a:gd name="connsiteY9" fmla="*/ 89432 h 570515"/>
                <a:gd name="connsiteX10" fmla="*/ 324134 w 328503"/>
                <a:gd name="connsiteY10" fmla="*/ 130375 h 570515"/>
                <a:gd name="connsiteX11" fmla="*/ 324134 w 328503"/>
                <a:gd name="connsiteY11" fmla="*/ 198614 h 570515"/>
                <a:gd name="connsiteX12" fmla="*/ 320722 w 328503"/>
                <a:gd name="connsiteY12" fmla="*/ 208850 h 570515"/>
                <a:gd name="connsiteX13" fmla="*/ 317310 w 328503"/>
                <a:gd name="connsiteY13" fmla="*/ 225909 h 570515"/>
                <a:gd name="connsiteX14" fmla="*/ 307074 w 328503"/>
                <a:gd name="connsiteY14" fmla="*/ 249793 h 570515"/>
                <a:gd name="connsiteX15" fmla="*/ 300250 w 328503"/>
                <a:gd name="connsiteY15" fmla="*/ 287324 h 570515"/>
                <a:gd name="connsiteX16" fmla="*/ 286603 w 328503"/>
                <a:gd name="connsiteY16" fmla="*/ 314620 h 570515"/>
                <a:gd name="connsiteX17" fmla="*/ 279779 w 328503"/>
                <a:gd name="connsiteY17" fmla="*/ 324856 h 570515"/>
                <a:gd name="connsiteX18" fmla="*/ 272955 w 328503"/>
                <a:gd name="connsiteY18" fmla="*/ 345327 h 570515"/>
                <a:gd name="connsiteX19" fmla="*/ 259307 w 328503"/>
                <a:gd name="connsiteY19" fmla="*/ 372623 h 570515"/>
                <a:gd name="connsiteX20" fmla="*/ 249071 w 328503"/>
                <a:gd name="connsiteY20" fmla="*/ 406742 h 570515"/>
                <a:gd name="connsiteX21" fmla="*/ 232012 w 328503"/>
                <a:gd name="connsiteY21" fmla="*/ 434038 h 570515"/>
                <a:gd name="connsiteX22" fmla="*/ 221776 w 328503"/>
                <a:gd name="connsiteY22" fmla="*/ 461333 h 570515"/>
                <a:gd name="connsiteX23" fmla="*/ 214952 w 328503"/>
                <a:gd name="connsiteY23" fmla="*/ 481805 h 570515"/>
                <a:gd name="connsiteX24" fmla="*/ 211540 w 328503"/>
                <a:gd name="connsiteY24" fmla="*/ 492041 h 570515"/>
                <a:gd name="connsiteX25" fmla="*/ 201304 w 328503"/>
                <a:gd name="connsiteY25" fmla="*/ 502277 h 570515"/>
                <a:gd name="connsiteX26" fmla="*/ 197892 w 328503"/>
                <a:gd name="connsiteY26" fmla="*/ 515924 h 570515"/>
                <a:gd name="connsiteX27" fmla="*/ 174009 w 328503"/>
                <a:gd name="connsiteY27" fmla="*/ 546632 h 570515"/>
                <a:gd name="connsiteX28" fmla="*/ 170597 w 328503"/>
                <a:gd name="connsiteY28" fmla="*/ 556868 h 570515"/>
                <a:gd name="connsiteX29" fmla="*/ 167185 w 328503"/>
                <a:gd name="connsiteY29" fmla="*/ 570515 h 570515"/>
                <a:gd name="connsiteX30" fmla="*/ 160361 w 328503"/>
                <a:gd name="connsiteY30" fmla="*/ 556868 h 570515"/>
                <a:gd name="connsiteX31" fmla="*/ 143301 w 328503"/>
                <a:gd name="connsiteY31" fmla="*/ 532984 h 570515"/>
                <a:gd name="connsiteX32" fmla="*/ 129653 w 328503"/>
                <a:gd name="connsiteY32" fmla="*/ 505689 h 570515"/>
                <a:gd name="connsiteX33" fmla="*/ 119418 w 328503"/>
                <a:gd name="connsiteY33" fmla="*/ 492041 h 570515"/>
                <a:gd name="connsiteX34" fmla="*/ 112594 w 328503"/>
                <a:gd name="connsiteY34" fmla="*/ 474981 h 570515"/>
                <a:gd name="connsiteX35" fmla="*/ 102358 w 328503"/>
                <a:gd name="connsiteY35" fmla="*/ 464745 h 570515"/>
                <a:gd name="connsiteX36" fmla="*/ 92122 w 328503"/>
                <a:gd name="connsiteY36" fmla="*/ 427214 h 570515"/>
                <a:gd name="connsiteX37" fmla="*/ 85298 w 328503"/>
                <a:gd name="connsiteY37" fmla="*/ 416978 h 570515"/>
                <a:gd name="connsiteX38" fmla="*/ 71650 w 328503"/>
                <a:gd name="connsiteY38" fmla="*/ 393095 h 570515"/>
                <a:gd name="connsiteX39" fmla="*/ 68239 w 328503"/>
                <a:gd name="connsiteY39" fmla="*/ 382859 h 570515"/>
                <a:gd name="connsiteX40" fmla="*/ 54591 w 328503"/>
                <a:gd name="connsiteY40" fmla="*/ 355563 h 570515"/>
                <a:gd name="connsiteX41" fmla="*/ 47767 w 328503"/>
                <a:gd name="connsiteY41" fmla="*/ 335092 h 570515"/>
                <a:gd name="connsiteX42" fmla="*/ 44355 w 328503"/>
                <a:gd name="connsiteY42" fmla="*/ 324856 h 570515"/>
                <a:gd name="connsiteX43" fmla="*/ 40943 w 328503"/>
                <a:gd name="connsiteY43" fmla="*/ 311208 h 570515"/>
                <a:gd name="connsiteX44" fmla="*/ 34119 w 328503"/>
                <a:gd name="connsiteY44" fmla="*/ 297560 h 570515"/>
                <a:gd name="connsiteX45" fmla="*/ 27295 w 328503"/>
                <a:gd name="connsiteY45" fmla="*/ 270265 h 570515"/>
                <a:gd name="connsiteX46" fmla="*/ 20471 w 328503"/>
                <a:gd name="connsiteY46" fmla="*/ 256617 h 570515"/>
                <a:gd name="connsiteX47" fmla="*/ 13647 w 328503"/>
                <a:gd name="connsiteY47" fmla="*/ 229321 h 570515"/>
                <a:gd name="connsiteX48" fmla="*/ 10236 w 328503"/>
                <a:gd name="connsiteY48" fmla="*/ 215674 h 570515"/>
                <a:gd name="connsiteX49" fmla="*/ 0 w 328503"/>
                <a:gd name="connsiteY49" fmla="*/ 174730 h 570515"/>
                <a:gd name="connsiteX50" fmla="*/ 3412 w 328503"/>
                <a:gd name="connsiteY50" fmla="*/ 123551 h 570515"/>
                <a:gd name="connsiteX51" fmla="*/ 20471 w 328503"/>
                <a:gd name="connsiteY51" fmla="*/ 99668 h 570515"/>
                <a:gd name="connsiteX52" fmla="*/ 34119 w 328503"/>
                <a:gd name="connsiteY52" fmla="*/ 82608 h 570515"/>
                <a:gd name="connsiteX53" fmla="*/ 40943 w 328503"/>
                <a:gd name="connsiteY53" fmla="*/ 65548 h 570515"/>
                <a:gd name="connsiteX54" fmla="*/ 71650 w 328503"/>
                <a:gd name="connsiteY54" fmla="*/ 41665 h 570515"/>
                <a:gd name="connsiteX55" fmla="*/ 116006 w 328503"/>
                <a:gd name="connsiteY55" fmla="*/ 24605 h 570515"/>
                <a:gd name="connsiteX56" fmla="*/ 126242 w 328503"/>
                <a:gd name="connsiteY56" fmla="*/ 17781 h 570515"/>
                <a:gd name="connsiteX57" fmla="*/ 133065 w 328503"/>
                <a:gd name="connsiteY57" fmla="*/ 721 h 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503" h="570515">
                  <a:moveTo>
                    <a:pt x="133065" y="721"/>
                  </a:moveTo>
                  <a:cubicBezTo>
                    <a:pt x="137045" y="-1554"/>
                    <a:pt x="144695" y="2097"/>
                    <a:pt x="150125" y="4133"/>
                  </a:cubicBezTo>
                  <a:cubicBezTo>
                    <a:pt x="153965" y="5573"/>
                    <a:pt x="156292" y="10448"/>
                    <a:pt x="160361" y="10957"/>
                  </a:cubicBezTo>
                  <a:cubicBezTo>
                    <a:pt x="163250" y="11318"/>
                    <a:pt x="186971" y="5157"/>
                    <a:pt x="191068" y="4133"/>
                  </a:cubicBezTo>
                  <a:cubicBezTo>
                    <a:pt x="197001" y="4981"/>
                    <a:pt x="216943" y="6376"/>
                    <a:pt x="225188" y="10957"/>
                  </a:cubicBezTo>
                  <a:cubicBezTo>
                    <a:pt x="232357" y="14940"/>
                    <a:pt x="245659" y="24605"/>
                    <a:pt x="245659" y="24605"/>
                  </a:cubicBezTo>
                  <a:cubicBezTo>
                    <a:pt x="249071" y="30292"/>
                    <a:pt x="251649" y="36570"/>
                    <a:pt x="255895" y="41665"/>
                  </a:cubicBezTo>
                  <a:cubicBezTo>
                    <a:pt x="263103" y="50314"/>
                    <a:pt x="273534" y="56180"/>
                    <a:pt x="279779" y="65548"/>
                  </a:cubicBezTo>
                  <a:cubicBezTo>
                    <a:pt x="282054" y="68960"/>
                    <a:pt x="284220" y="72447"/>
                    <a:pt x="286603" y="75784"/>
                  </a:cubicBezTo>
                  <a:cubicBezTo>
                    <a:pt x="289908" y="80411"/>
                    <a:pt x="294018" y="84495"/>
                    <a:pt x="296839" y="89432"/>
                  </a:cubicBezTo>
                  <a:cubicBezTo>
                    <a:pt x="320092" y="130126"/>
                    <a:pt x="301912" y="115560"/>
                    <a:pt x="324134" y="130375"/>
                  </a:cubicBezTo>
                  <a:cubicBezTo>
                    <a:pt x="330347" y="161440"/>
                    <a:pt x="329559" y="149787"/>
                    <a:pt x="324134" y="198614"/>
                  </a:cubicBezTo>
                  <a:cubicBezTo>
                    <a:pt x="323737" y="202189"/>
                    <a:pt x="321594" y="205361"/>
                    <a:pt x="320722" y="208850"/>
                  </a:cubicBezTo>
                  <a:cubicBezTo>
                    <a:pt x="319315" y="214476"/>
                    <a:pt x="319144" y="220408"/>
                    <a:pt x="317310" y="225909"/>
                  </a:cubicBezTo>
                  <a:cubicBezTo>
                    <a:pt x="310356" y="246769"/>
                    <a:pt x="311049" y="231907"/>
                    <a:pt x="307074" y="249793"/>
                  </a:cubicBezTo>
                  <a:cubicBezTo>
                    <a:pt x="306448" y="252611"/>
                    <a:pt x="301885" y="283074"/>
                    <a:pt x="300250" y="287324"/>
                  </a:cubicBezTo>
                  <a:cubicBezTo>
                    <a:pt x="296598" y="296818"/>
                    <a:pt x="292246" y="306156"/>
                    <a:pt x="286603" y="314620"/>
                  </a:cubicBezTo>
                  <a:cubicBezTo>
                    <a:pt x="284328" y="318032"/>
                    <a:pt x="281445" y="321109"/>
                    <a:pt x="279779" y="324856"/>
                  </a:cubicBezTo>
                  <a:cubicBezTo>
                    <a:pt x="276858" y="331429"/>
                    <a:pt x="276172" y="338894"/>
                    <a:pt x="272955" y="345327"/>
                  </a:cubicBezTo>
                  <a:cubicBezTo>
                    <a:pt x="268406" y="354426"/>
                    <a:pt x="261774" y="362754"/>
                    <a:pt x="259307" y="372623"/>
                  </a:cubicBezTo>
                  <a:cubicBezTo>
                    <a:pt x="257245" y="380872"/>
                    <a:pt x="252632" y="400807"/>
                    <a:pt x="249071" y="406742"/>
                  </a:cubicBezTo>
                  <a:cubicBezTo>
                    <a:pt x="236726" y="427318"/>
                    <a:pt x="242515" y="418284"/>
                    <a:pt x="232012" y="434038"/>
                  </a:cubicBezTo>
                  <a:cubicBezTo>
                    <a:pt x="223923" y="474481"/>
                    <a:pt x="234555" y="432579"/>
                    <a:pt x="221776" y="461333"/>
                  </a:cubicBezTo>
                  <a:cubicBezTo>
                    <a:pt x="218855" y="467906"/>
                    <a:pt x="217227" y="474981"/>
                    <a:pt x="214952" y="481805"/>
                  </a:cubicBezTo>
                  <a:cubicBezTo>
                    <a:pt x="213815" y="485217"/>
                    <a:pt x="214083" y="489498"/>
                    <a:pt x="211540" y="492041"/>
                  </a:cubicBezTo>
                  <a:lnTo>
                    <a:pt x="201304" y="502277"/>
                  </a:lnTo>
                  <a:cubicBezTo>
                    <a:pt x="200167" y="506826"/>
                    <a:pt x="199989" y="511730"/>
                    <a:pt x="197892" y="515924"/>
                  </a:cubicBezTo>
                  <a:cubicBezTo>
                    <a:pt x="189729" y="532251"/>
                    <a:pt x="185243" y="535398"/>
                    <a:pt x="174009" y="546632"/>
                  </a:cubicBezTo>
                  <a:cubicBezTo>
                    <a:pt x="172872" y="550044"/>
                    <a:pt x="171585" y="553410"/>
                    <a:pt x="170597" y="556868"/>
                  </a:cubicBezTo>
                  <a:cubicBezTo>
                    <a:pt x="169309" y="561377"/>
                    <a:pt x="171874" y="570515"/>
                    <a:pt x="167185" y="570515"/>
                  </a:cubicBezTo>
                  <a:cubicBezTo>
                    <a:pt x="162099" y="570515"/>
                    <a:pt x="162636" y="561417"/>
                    <a:pt x="160361" y="556868"/>
                  </a:cubicBezTo>
                  <a:cubicBezTo>
                    <a:pt x="152154" y="524039"/>
                    <a:pt x="164843" y="562603"/>
                    <a:pt x="143301" y="532984"/>
                  </a:cubicBezTo>
                  <a:cubicBezTo>
                    <a:pt x="137318" y="524757"/>
                    <a:pt x="135756" y="513827"/>
                    <a:pt x="129653" y="505689"/>
                  </a:cubicBezTo>
                  <a:cubicBezTo>
                    <a:pt x="126241" y="501140"/>
                    <a:pt x="122179" y="497012"/>
                    <a:pt x="119418" y="492041"/>
                  </a:cubicBezTo>
                  <a:cubicBezTo>
                    <a:pt x="116444" y="486687"/>
                    <a:pt x="115840" y="480175"/>
                    <a:pt x="112594" y="474981"/>
                  </a:cubicBezTo>
                  <a:cubicBezTo>
                    <a:pt x="110037" y="470889"/>
                    <a:pt x="105770" y="468157"/>
                    <a:pt x="102358" y="464745"/>
                  </a:cubicBezTo>
                  <a:cubicBezTo>
                    <a:pt x="100527" y="455590"/>
                    <a:pt x="97069" y="434634"/>
                    <a:pt x="92122" y="427214"/>
                  </a:cubicBezTo>
                  <a:lnTo>
                    <a:pt x="85298" y="416978"/>
                  </a:lnTo>
                  <a:cubicBezTo>
                    <a:pt x="78081" y="388109"/>
                    <a:pt x="87913" y="417490"/>
                    <a:pt x="71650" y="393095"/>
                  </a:cubicBezTo>
                  <a:cubicBezTo>
                    <a:pt x="69655" y="390103"/>
                    <a:pt x="69727" y="386133"/>
                    <a:pt x="68239" y="382859"/>
                  </a:cubicBezTo>
                  <a:cubicBezTo>
                    <a:pt x="64030" y="373598"/>
                    <a:pt x="57808" y="365214"/>
                    <a:pt x="54591" y="355563"/>
                  </a:cubicBezTo>
                  <a:lnTo>
                    <a:pt x="47767" y="335092"/>
                  </a:lnTo>
                  <a:cubicBezTo>
                    <a:pt x="46630" y="331680"/>
                    <a:pt x="45227" y="328345"/>
                    <a:pt x="44355" y="324856"/>
                  </a:cubicBezTo>
                  <a:cubicBezTo>
                    <a:pt x="43218" y="320307"/>
                    <a:pt x="42590" y="315599"/>
                    <a:pt x="40943" y="311208"/>
                  </a:cubicBezTo>
                  <a:cubicBezTo>
                    <a:pt x="39157" y="306446"/>
                    <a:pt x="35727" y="302385"/>
                    <a:pt x="34119" y="297560"/>
                  </a:cubicBezTo>
                  <a:cubicBezTo>
                    <a:pt x="31153" y="288663"/>
                    <a:pt x="31489" y="278653"/>
                    <a:pt x="27295" y="270265"/>
                  </a:cubicBezTo>
                  <a:cubicBezTo>
                    <a:pt x="25020" y="265716"/>
                    <a:pt x="22079" y="261442"/>
                    <a:pt x="20471" y="256617"/>
                  </a:cubicBezTo>
                  <a:cubicBezTo>
                    <a:pt x="17505" y="247720"/>
                    <a:pt x="15922" y="238420"/>
                    <a:pt x="13647" y="229321"/>
                  </a:cubicBezTo>
                  <a:cubicBezTo>
                    <a:pt x="12510" y="224772"/>
                    <a:pt x="11719" y="220122"/>
                    <a:pt x="10236" y="215674"/>
                  </a:cubicBezTo>
                  <a:cubicBezTo>
                    <a:pt x="1224" y="188639"/>
                    <a:pt x="4595" y="202297"/>
                    <a:pt x="0" y="174730"/>
                  </a:cubicBezTo>
                  <a:cubicBezTo>
                    <a:pt x="1137" y="157670"/>
                    <a:pt x="745" y="140439"/>
                    <a:pt x="3412" y="123551"/>
                  </a:cubicBezTo>
                  <a:cubicBezTo>
                    <a:pt x="5297" y="111615"/>
                    <a:pt x="13372" y="107782"/>
                    <a:pt x="20471" y="99668"/>
                  </a:cubicBezTo>
                  <a:cubicBezTo>
                    <a:pt x="25267" y="94187"/>
                    <a:pt x="30372" y="88853"/>
                    <a:pt x="34119" y="82608"/>
                  </a:cubicBezTo>
                  <a:cubicBezTo>
                    <a:pt x="37270" y="77356"/>
                    <a:pt x="37341" y="70501"/>
                    <a:pt x="40943" y="65548"/>
                  </a:cubicBezTo>
                  <a:cubicBezTo>
                    <a:pt x="61432" y="37377"/>
                    <a:pt x="53201" y="50051"/>
                    <a:pt x="71650" y="41665"/>
                  </a:cubicBezTo>
                  <a:cubicBezTo>
                    <a:pt x="109932" y="24264"/>
                    <a:pt x="85665" y="30673"/>
                    <a:pt x="116006" y="24605"/>
                  </a:cubicBezTo>
                  <a:cubicBezTo>
                    <a:pt x="119418" y="22330"/>
                    <a:pt x="122314" y="18959"/>
                    <a:pt x="126242" y="17781"/>
                  </a:cubicBezTo>
                  <a:cubicBezTo>
                    <a:pt x="138687" y="14047"/>
                    <a:pt x="129085" y="2996"/>
                    <a:pt x="133065" y="7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C20A8382-0CEA-461B-92FA-EE27A28E60D1}"/>
                </a:ext>
              </a:extLst>
            </p:cNvPr>
            <p:cNvGrpSpPr/>
            <p:nvPr/>
          </p:nvGrpSpPr>
          <p:grpSpPr>
            <a:xfrm>
              <a:off x="9013574" y="5161350"/>
              <a:ext cx="389332" cy="632284"/>
              <a:chOff x="8172621" y="5579629"/>
              <a:chExt cx="389332" cy="6322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5EBB2E0-92C3-46E7-9FED-0072BA53D11E}"/>
                  </a:ext>
                </a:extLst>
              </p:cNvPr>
              <p:cNvSpPr/>
              <p:nvPr/>
            </p:nvSpPr>
            <p:spPr>
              <a:xfrm>
                <a:off x="8172621" y="5579629"/>
                <a:ext cx="389332" cy="632284"/>
              </a:xfrm>
              <a:custGeom>
                <a:avLst/>
                <a:gdLst>
                  <a:gd name="connsiteX0" fmla="*/ 33812 w 389332"/>
                  <a:gd name="connsiteY0" fmla="*/ 85563 h 632284"/>
                  <a:gd name="connsiteX1" fmla="*/ 13357 w 389332"/>
                  <a:gd name="connsiteY1" fmla="*/ 266874 h 632284"/>
                  <a:gd name="connsiteX2" fmla="*/ 101686 w 389332"/>
                  <a:gd name="connsiteY2" fmla="*/ 462128 h 632284"/>
                  <a:gd name="connsiteX3" fmla="*/ 177931 w 389332"/>
                  <a:gd name="connsiteY3" fmla="*/ 622051 h 632284"/>
                  <a:gd name="connsiteX4" fmla="*/ 203241 w 389332"/>
                  <a:gd name="connsiteY4" fmla="*/ 630212 h 632284"/>
                  <a:gd name="connsiteX5" fmla="*/ 211402 w 389332"/>
                  <a:gd name="connsiteY5" fmla="*/ 622051 h 632284"/>
                  <a:gd name="connsiteX6" fmla="*/ 287646 w 389332"/>
                  <a:gd name="connsiteY6" fmla="*/ 462128 h 632284"/>
                  <a:gd name="connsiteX7" fmla="*/ 375977 w 389332"/>
                  <a:gd name="connsiteY7" fmla="*/ 266874 h 632284"/>
                  <a:gd name="connsiteX8" fmla="*/ 355521 w 389332"/>
                  <a:gd name="connsiteY8" fmla="*/ 85563 h 632284"/>
                  <a:gd name="connsiteX9" fmla="*/ 86206 w 389332"/>
                  <a:gd name="connsiteY9" fmla="*/ 33170 h 632284"/>
                  <a:gd name="connsiteX10" fmla="*/ 33812 w 389332"/>
                  <a:gd name="connsiteY10" fmla="*/ 85563 h 632284"/>
                  <a:gd name="connsiteX11" fmla="*/ 330366 w 389332"/>
                  <a:gd name="connsiteY11" fmla="*/ 102775 h 632284"/>
                  <a:gd name="connsiteX12" fmla="*/ 347828 w 389332"/>
                  <a:gd name="connsiteY12" fmla="*/ 255145 h 632284"/>
                  <a:gd name="connsiteX13" fmla="*/ 260132 w 389332"/>
                  <a:gd name="connsiteY13" fmla="*/ 449013 h 632284"/>
                  <a:gd name="connsiteX14" fmla="*/ 194804 w 389332"/>
                  <a:gd name="connsiteY14" fmla="*/ 586040 h 632284"/>
                  <a:gd name="connsiteX15" fmla="*/ 194528 w 389332"/>
                  <a:gd name="connsiteY15" fmla="*/ 586040 h 632284"/>
                  <a:gd name="connsiteX16" fmla="*/ 129454 w 389332"/>
                  <a:gd name="connsiteY16" fmla="*/ 449563 h 632284"/>
                  <a:gd name="connsiteX17" fmla="*/ 41499 w 389332"/>
                  <a:gd name="connsiteY17" fmla="*/ 255145 h 632284"/>
                  <a:gd name="connsiteX18" fmla="*/ 59101 w 389332"/>
                  <a:gd name="connsiteY18" fmla="*/ 102571 h 632284"/>
                  <a:gd name="connsiteX19" fmla="*/ 286115 w 389332"/>
                  <a:gd name="connsiteY19" fmla="*/ 58464 h 632284"/>
                  <a:gd name="connsiteX20" fmla="*/ 330361 w 389332"/>
                  <a:gd name="connsiteY20" fmla="*/ 102775 h 63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32" h="632284">
                    <a:moveTo>
                      <a:pt x="33812" y="85563"/>
                    </a:moveTo>
                    <a:cubicBezTo>
                      <a:pt x="-2387" y="138966"/>
                      <a:pt x="-10033" y="206747"/>
                      <a:pt x="13357" y="266874"/>
                    </a:cubicBezTo>
                    <a:lnTo>
                      <a:pt x="101686" y="462128"/>
                    </a:lnTo>
                    <a:lnTo>
                      <a:pt x="177931" y="622051"/>
                    </a:lnTo>
                    <a:cubicBezTo>
                      <a:pt x="182666" y="631294"/>
                      <a:pt x="193998" y="634947"/>
                      <a:pt x="203241" y="630212"/>
                    </a:cubicBezTo>
                    <a:cubicBezTo>
                      <a:pt x="206749" y="628413"/>
                      <a:pt x="209604" y="625559"/>
                      <a:pt x="211402" y="622051"/>
                    </a:cubicBezTo>
                    <a:lnTo>
                      <a:pt x="287646" y="462128"/>
                    </a:lnTo>
                    <a:lnTo>
                      <a:pt x="375977" y="266874"/>
                    </a:lnTo>
                    <a:cubicBezTo>
                      <a:pt x="399366" y="206747"/>
                      <a:pt x="391719" y="138966"/>
                      <a:pt x="355521" y="85563"/>
                    </a:cubicBezTo>
                    <a:cubicBezTo>
                      <a:pt x="295618" y="-3274"/>
                      <a:pt x="175043" y="-26731"/>
                      <a:pt x="86206" y="33170"/>
                    </a:cubicBezTo>
                    <a:cubicBezTo>
                      <a:pt x="65537" y="47107"/>
                      <a:pt x="47748" y="64895"/>
                      <a:pt x="33812" y="85563"/>
                    </a:cubicBezTo>
                    <a:close/>
                    <a:moveTo>
                      <a:pt x="330366" y="102775"/>
                    </a:moveTo>
                    <a:cubicBezTo>
                      <a:pt x="360754" y="147653"/>
                      <a:pt x="367275" y="204556"/>
                      <a:pt x="347828" y="255145"/>
                    </a:cubicBezTo>
                    <a:lnTo>
                      <a:pt x="260132" y="449013"/>
                    </a:lnTo>
                    <a:lnTo>
                      <a:pt x="194804" y="586040"/>
                    </a:lnTo>
                    <a:cubicBezTo>
                      <a:pt x="194728" y="586193"/>
                      <a:pt x="194605" y="586193"/>
                      <a:pt x="194528" y="586040"/>
                    </a:cubicBezTo>
                    <a:lnTo>
                      <a:pt x="129454" y="449563"/>
                    </a:lnTo>
                    <a:lnTo>
                      <a:pt x="41499" y="255145"/>
                    </a:lnTo>
                    <a:cubicBezTo>
                      <a:pt x="22039" y="204472"/>
                      <a:pt x="28614" y="147482"/>
                      <a:pt x="59101" y="102571"/>
                    </a:cubicBezTo>
                    <a:cubicBezTo>
                      <a:pt x="109610" y="27703"/>
                      <a:pt x="211247" y="7955"/>
                      <a:pt x="286115" y="58464"/>
                    </a:cubicBezTo>
                    <a:cubicBezTo>
                      <a:pt x="303581" y="70246"/>
                      <a:pt x="318605" y="85292"/>
                      <a:pt x="330361" y="102775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92BC76-BDFF-457A-807D-D717D3A640E1}"/>
                  </a:ext>
                </a:extLst>
              </p:cNvPr>
              <p:cNvSpPr/>
              <p:nvPr/>
            </p:nvSpPr>
            <p:spPr>
              <a:xfrm>
                <a:off x="8283604" y="5700492"/>
                <a:ext cx="167366" cy="167366"/>
              </a:xfrm>
              <a:custGeom>
                <a:avLst/>
                <a:gdLst>
                  <a:gd name="connsiteX0" fmla="*/ 1 w 167366"/>
                  <a:gd name="connsiteY0" fmla="*/ 83680 h 167366"/>
                  <a:gd name="connsiteX1" fmla="*/ 83681 w 167366"/>
                  <a:gd name="connsiteY1" fmla="*/ 167366 h 167366"/>
                  <a:gd name="connsiteX2" fmla="*/ 167367 w 167366"/>
                  <a:gd name="connsiteY2" fmla="*/ 83687 h 167366"/>
                  <a:gd name="connsiteX3" fmla="*/ 83687 w 167366"/>
                  <a:gd name="connsiteY3" fmla="*/ 1 h 167366"/>
                  <a:gd name="connsiteX4" fmla="*/ 83678 w 167366"/>
                  <a:gd name="connsiteY4" fmla="*/ 1 h 167366"/>
                  <a:gd name="connsiteX5" fmla="*/ 1 w 167366"/>
                  <a:gd name="connsiteY5" fmla="*/ 82990 h 167366"/>
                  <a:gd name="connsiteX6" fmla="*/ 1 w 167366"/>
                  <a:gd name="connsiteY6" fmla="*/ 83680 h 167366"/>
                  <a:gd name="connsiteX7" fmla="*/ 136885 w 167366"/>
                  <a:gd name="connsiteY7" fmla="*/ 83680 h 167366"/>
                  <a:gd name="connsiteX8" fmla="*/ 83685 w 167366"/>
                  <a:gd name="connsiteY8" fmla="*/ 136886 h 167366"/>
                  <a:gd name="connsiteX9" fmla="*/ 30480 w 167366"/>
                  <a:gd name="connsiteY9" fmla="*/ 83687 h 167366"/>
                  <a:gd name="connsiteX10" fmla="*/ 83679 w 167366"/>
                  <a:gd name="connsiteY10" fmla="*/ 30481 h 167366"/>
                  <a:gd name="connsiteX11" fmla="*/ 83682 w 167366"/>
                  <a:gd name="connsiteY11" fmla="*/ 30481 h 167366"/>
                  <a:gd name="connsiteX12" fmla="*/ 136885 w 167366"/>
                  <a:gd name="connsiteY12" fmla="*/ 82547 h 167366"/>
                  <a:gd name="connsiteX13" fmla="*/ 136885 w 167366"/>
                  <a:gd name="connsiteY13" fmla="*/ 83680 h 16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366" h="167366">
                    <a:moveTo>
                      <a:pt x="1" y="83680"/>
                    </a:moveTo>
                    <a:cubicBezTo>
                      <a:pt x="0" y="129897"/>
                      <a:pt x="37464" y="167365"/>
                      <a:pt x="83681" y="167366"/>
                    </a:cubicBezTo>
                    <a:cubicBezTo>
                      <a:pt x="129898" y="167368"/>
                      <a:pt x="167365" y="129903"/>
                      <a:pt x="167367" y="83687"/>
                    </a:cubicBezTo>
                    <a:cubicBezTo>
                      <a:pt x="167368" y="37470"/>
                      <a:pt x="129904" y="2"/>
                      <a:pt x="83687" y="1"/>
                    </a:cubicBezTo>
                    <a:cubicBezTo>
                      <a:pt x="83684" y="1"/>
                      <a:pt x="83681" y="1"/>
                      <a:pt x="83678" y="1"/>
                    </a:cubicBezTo>
                    <a:cubicBezTo>
                      <a:pt x="37655" y="-188"/>
                      <a:pt x="192" y="36967"/>
                      <a:pt x="1" y="82990"/>
                    </a:cubicBezTo>
                    <a:cubicBezTo>
                      <a:pt x="0" y="83220"/>
                      <a:pt x="0" y="83450"/>
                      <a:pt x="1" y="83680"/>
                    </a:cubicBezTo>
                    <a:close/>
                    <a:moveTo>
                      <a:pt x="136885" y="83680"/>
                    </a:moveTo>
                    <a:cubicBezTo>
                      <a:pt x="136887" y="113063"/>
                      <a:pt x="113068" y="136885"/>
                      <a:pt x="83685" y="136886"/>
                    </a:cubicBezTo>
                    <a:cubicBezTo>
                      <a:pt x="54303" y="136888"/>
                      <a:pt x="30481" y="113069"/>
                      <a:pt x="30480" y="83687"/>
                    </a:cubicBezTo>
                    <a:cubicBezTo>
                      <a:pt x="30478" y="54304"/>
                      <a:pt x="54297" y="30482"/>
                      <a:pt x="83679" y="30481"/>
                    </a:cubicBezTo>
                    <a:cubicBezTo>
                      <a:pt x="83681" y="30481"/>
                      <a:pt x="83681" y="30481"/>
                      <a:pt x="83682" y="30481"/>
                    </a:cubicBezTo>
                    <a:cubicBezTo>
                      <a:pt x="112751" y="30167"/>
                      <a:pt x="136571" y="53478"/>
                      <a:pt x="136885" y="82547"/>
                    </a:cubicBezTo>
                    <a:cubicBezTo>
                      <a:pt x="136890" y="82925"/>
                      <a:pt x="136890" y="83302"/>
                      <a:pt x="136885" y="83680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5AEA405-7077-475E-9182-BB9739EC3A3F}"/>
              </a:ext>
            </a:extLst>
          </p:cNvPr>
          <p:cNvGrpSpPr/>
          <p:nvPr/>
        </p:nvGrpSpPr>
        <p:grpSpPr>
          <a:xfrm>
            <a:off x="8914230" y="3688951"/>
            <a:ext cx="213274" cy="354297"/>
            <a:chOff x="9013574" y="5161350"/>
            <a:chExt cx="389332" cy="632284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97106DA5-8ABA-43A1-8A23-A8B6E536A658}"/>
                </a:ext>
              </a:extLst>
            </p:cNvPr>
            <p:cNvSpPr/>
            <p:nvPr/>
          </p:nvSpPr>
          <p:spPr>
            <a:xfrm>
              <a:off x="9045054" y="5178604"/>
              <a:ext cx="328503" cy="570515"/>
            </a:xfrm>
            <a:custGeom>
              <a:avLst/>
              <a:gdLst>
                <a:gd name="connsiteX0" fmla="*/ 133065 w 328503"/>
                <a:gd name="connsiteY0" fmla="*/ 721 h 570515"/>
                <a:gd name="connsiteX1" fmla="*/ 150125 w 328503"/>
                <a:gd name="connsiteY1" fmla="*/ 4133 h 570515"/>
                <a:gd name="connsiteX2" fmla="*/ 160361 w 328503"/>
                <a:gd name="connsiteY2" fmla="*/ 10957 h 570515"/>
                <a:gd name="connsiteX3" fmla="*/ 191068 w 328503"/>
                <a:gd name="connsiteY3" fmla="*/ 4133 h 570515"/>
                <a:gd name="connsiteX4" fmla="*/ 225188 w 328503"/>
                <a:gd name="connsiteY4" fmla="*/ 10957 h 570515"/>
                <a:gd name="connsiteX5" fmla="*/ 245659 w 328503"/>
                <a:gd name="connsiteY5" fmla="*/ 24605 h 570515"/>
                <a:gd name="connsiteX6" fmla="*/ 255895 w 328503"/>
                <a:gd name="connsiteY6" fmla="*/ 41665 h 570515"/>
                <a:gd name="connsiteX7" fmla="*/ 279779 w 328503"/>
                <a:gd name="connsiteY7" fmla="*/ 65548 h 570515"/>
                <a:gd name="connsiteX8" fmla="*/ 286603 w 328503"/>
                <a:gd name="connsiteY8" fmla="*/ 75784 h 570515"/>
                <a:gd name="connsiteX9" fmla="*/ 296839 w 328503"/>
                <a:gd name="connsiteY9" fmla="*/ 89432 h 570515"/>
                <a:gd name="connsiteX10" fmla="*/ 324134 w 328503"/>
                <a:gd name="connsiteY10" fmla="*/ 130375 h 570515"/>
                <a:gd name="connsiteX11" fmla="*/ 324134 w 328503"/>
                <a:gd name="connsiteY11" fmla="*/ 198614 h 570515"/>
                <a:gd name="connsiteX12" fmla="*/ 320722 w 328503"/>
                <a:gd name="connsiteY12" fmla="*/ 208850 h 570515"/>
                <a:gd name="connsiteX13" fmla="*/ 317310 w 328503"/>
                <a:gd name="connsiteY13" fmla="*/ 225909 h 570515"/>
                <a:gd name="connsiteX14" fmla="*/ 307074 w 328503"/>
                <a:gd name="connsiteY14" fmla="*/ 249793 h 570515"/>
                <a:gd name="connsiteX15" fmla="*/ 300250 w 328503"/>
                <a:gd name="connsiteY15" fmla="*/ 287324 h 570515"/>
                <a:gd name="connsiteX16" fmla="*/ 286603 w 328503"/>
                <a:gd name="connsiteY16" fmla="*/ 314620 h 570515"/>
                <a:gd name="connsiteX17" fmla="*/ 279779 w 328503"/>
                <a:gd name="connsiteY17" fmla="*/ 324856 h 570515"/>
                <a:gd name="connsiteX18" fmla="*/ 272955 w 328503"/>
                <a:gd name="connsiteY18" fmla="*/ 345327 h 570515"/>
                <a:gd name="connsiteX19" fmla="*/ 259307 w 328503"/>
                <a:gd name="connsiteY19" fmla="*/ 372623 h 570515"/>
                <a:gd name="connsiteX20" fmla="*/ 249071 w 328503"/>
                <a:gd name="connsiteY20" fmla="*/ 406742 h 570515"/>
                <a:gd name="connsiteX21" fmla="*/ 232012 w 328503"/>
                <a:gd name="connsiteY21" fmla="*/ 434038 h 570515"/>
                <a:gd name="connsiteX22" fmla="*/ 221776 w 328503"/>
                <a:gd name="connsiteY22" fmla="*/ 461333 h 570515"/>
                <a:gd name="connsiteX23" fmla="*/ 214952 w 328503"/>
                <a:gd name="connsiteY23" fmla="*/ 481805 h 570515"/>
                <a:gd name="connsiteX24" fmla="*/ 211540 w 328503"/>
                <a:gd name="connsiteY24" fmla="*/ 492041 h 570515"/>
                <a:gd name="connsiteX25" fmla="*/ 201304 w 328503"/>
                <a:gd name="connsiteY25" fmla="*/ 502277 h 570515"/>
                <a:gd name="connsiteX26" fmla="*/ 197892 w 328503"/>
                <a:gd name="connsiteY26" fmla="*/ 515924 h 570515"/>
                <a:gd name="connsiteX27" fmla="*/ 174009 w 328503"/>
                <a:gd name="connsiteY27" fmla="*/ 546632 h 570515"/>
                <a:gd name="connsiteX28" fmla="*/ 170597 w 328503"/>
                <a:gd name="connsiteY28" fmla="*/ 556868 h 570515"/>
                <a:gd name="connsiteX29" fmla="*/ 167185 w 328503"/>
                <a:gd name="connsiteY29" fmla="*/ 570515 h 570515"/>
                <a:gd name="connsiteX30" fmla="*/ 160361 w 328503"/>
                <a:gd name="connsiteY30" fmla="*/ 556868 h 570515"/>
                <a:gd name="connsiteX31" fmla="*/ 143301 w 328503"/>
                <a:gd name="connsiteY31" fmla="*/ 532984 h 570515"/>
                <a:gd name="connsiteX32" fmla="*/ 129653 w 328503"/>
                <a:gd name="connsiteY32" fmla="*/ 505689 h 570515"/>
                <a:gd name="connsiteX33" fmla="*/ 119418 w 328503"/>
                <a:gd name="connsiteY33" fmla="*/ 492041 h 570515"/>
                <a:gd name="connsiteX34" fmla="*/ 112594 w 328503"/>
                <a:gd name="connsiteY34" fmla="*/ 474981 h 570515"/>
                <a:gd name="connsiteX35" fmla="*/ 102358 w 328503"/>
                <a:gd name="connsiteY35" fmla="*/ 464745 h 570515"/>
                <a:gd name="connsiteX36" fmla="*/ 92122 w 328503"/>
                <a:gd name="connsiteY36" fmla="*/ 427214 h 570515"/>
                <a:gd name="connsiteX37" fmla="*/ 85298 w 328503"/>
                <a:gd name="connsiteY37" fmla="*/ 416978 h 570515"/>
                <a:gd name="connsiteX38" fmla="*/ 71650 w 328503"/>
                <a:gd name="connsiteY38" fmla="*/ 393095 h 570515"/>
                <a:gd name="connsiteX39" fmla="*/ 68239 w 328503"/>
                <a:gd name="connsiteY39" fmla="*/ 382859 h 570515"/>
                <a:gd name="connsiteX40" fmla="*/ 54591 w 328503"/>
                <a:gd name="connsiteY40" fmla="*/ 355563 h 570515"/>
                <a:gd name="connsiteX41" fmla="*/ 47767 w 328503"/>
                <a:gd name="connsiteY41" fmla="*/ 335092 h 570515"/>
                <a:gd name="connsiteX42" fmla="*/ 44355 w 328503"/>
                <a:gd name="connsiteY42" fmla="*/ 324856 h 570515"/>
                <a:gd name="connsiteX43" fmla="*/ 40943 w 328503"/>
                <a:gd name="connsiteY43" fmla="*/ 311208 h 570515"/>
                <a:gd name="connsiteX44" fmla="*/ 34119 w 328503"/>
                <a:gd name="connsiteY44" fmla="*/ 297560 h 570515"/>
                <a:gd name="connsiteX45" fmla="*/ 27295 w 328503"/>
                <a:gd name="connsiteY45" fmla="*/ 270265 h 570515"/>
                <a:gd name="connsiteX46" fmla="*/ 20471 w 328503"/>
                <a:gd name="connsiteY46" fmla="*/ 256617 h 570515"/>
                <a:gd name="connsiteX47" fmla="*/ 13647 w 328503"/>
                <a:gd name="connsiteY47" fmla="*/ 229321 h 570515"/>
                <a:gd name="connsiteX48" fmla="*/ 10236 w 328503"/>
                <a:gd name="connsiteY48" fmla="*/ 215674 h 570515"/>
                <a:gd name="connsiteX49" fmla="*/ 0 w 328503"/>
                <a:gd name="connsiteY49" fmla="*/ 174730 h 570515"/>
                <a:gd name="connsiteX50" fmla="*/ 3412 w 328503"/>
                <a:gd name="connsiteY50" fmla="*/ 123551 h 570515"/>
                <a:gd name="connsiteX51" fmla="*/ 20471 w 328503"/>
                <a:gd name="connsiteY51" fmla="*/ 99668 h 570515"/>
                <a:gd name="connsiteX52" fmla="*/ 34119 w 328503"/>
                <a:gd name="connsiteY52" fmla="*/ 82608 h 570515"/>
                <a:gd name="connsiteX53" fmla="*/ 40943 w 328503"/>
                <a:gd name="connsiteY53" fmla="*/ 65548 h 570515"/>
                <a:gd name="connsiteX54" fmla="*/ 71650 w 328503"/>
                <a:gd name="connsiteY54" fmla="*/ 41665 h 570515"/>
                <a:gd name="connsiteX55" fmla="*/ 116006 w 328503"/>
                <a:gd name="connsiteY55" fmla="*/ 24605 h 570515"/>
                <a:gd name="connsiteX56" fmla="*/ 126242 w 328503"/>
                <a:gd name="connsiteY56" fmla="*/ 17781 h 570515"/>
                <a:gd name="connsiteX57" fmla="*/ 133065 w 328503"/>
                <a:gd name="connsiteY57" fmla="*/ 721 h 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503" h="570515">
                  <a:moveTo>
                    <a:pt x="133065" y="721"/>
                  </a:moveTo>
                  <a:cubicBezTo>
                    <a:pt x="137045" y="-1554"/>
                    <a:pt x="144695" y="2097"/>
                    <a:pt x="150125" y="4133"/>
                  </a:cubicBezTo>
                  <a:cubicBezTo>
                    <a:pt x="153965" y="5573"/>
                    <a:pt x="156292" y="10448"/>
                    <a:pt x="160361" y="10957"/>
                  </a:cubicBezTo>
                  <a:cubicBezTo>
                    <a:pt x="163250" y="11318"/>
                    <a:pt x="186971" y="5157"/>
                    <a:pt x="191068" y="4133"/>
                  </a:cubicBezTo>
                  <a:cubicBezTo>
                    <a:pt x="197001" y="4981"/>
                    <a:pt x="216943" y="6376"/>
                    <a:pt x="225188" y="10957"/>
                  </a:cubicBezTo>
                  <a:cubicBezTo>
                    <a:pt x="232357" y="14940"/>
                    <a:pt x="245659" y="24605"/>
                    <a:pt x="245659" y="24605"/>
                  </a:cubicBezTo>
                  <a:cubicBezTo>
                    <a:pt x="249071" y="30292"/>
                    <a:pt x="251649" y="36570"/>
                    <a:pt x="255895" y="41665"/>
                  </a:cubicBezTo>
                  <a:cubicBezTo>
                    <a:pt x="263103" y="50314"/>
                    <a:pt x="273534" y="56180"/>
                    <a:pt x="279779" y="65548"/>
                  </a:cubicBezTo>
                  <a:cubicBezTo>
                    <a:pt x="282054" y="68960"/>
                    <a:pt x="284220" y="72447"/>
                    <a:pt x="286603" y="75784"/>
                  </a:cubicBezTo>
                  <a:cubicBezTo>
                    <a:pt x="289908" y="80411"/>
                    <a:pt x="294018" y="84495"/>
                    <a:pt x="296839" y="89432"/>
                  </a:cubicBezTo>
                  <a:cubicBezTo>
                    <a:pt x="320092" y="130126"/>
                    <a:pt x="301912" y="115560"/>
                    <a:pt x="324134" y="130375"/>
                  </a:cubicBezTo>
                  <a:cubicBezTo>
                    <a:pt x="330347" y="161440"/>
                    <a:pt x="329559" y="149787"/>
                    <a:pt x="324134" y="198614"/>
                  </a:cubicBezTo>
                  <a:cubicBezTo>
                    <a:pt x="323737" y="202189"/>
                    <a:pt x="321594" y="205361"/>
                    <a:pt x="320722" y="208850"/>
                  </a:cubicBezTo>
                  <a:cubicBezTo>
                    <a:pt x="319315" y="214476"/>
                    <a:pt x="319144" y="220408"/>
                    <a:pt x="317310" y="225909"/>
                  </a:cubicBezTo>
                  <a:cubicBezTo>
                    <a:pt x="310356" y="246769"/>
                    <a:pt x="311049" y="231907"/>
                    <a:pt x="307074" y="249793"/>
                  </a:cubicBezTo>
                  <a:cubicBezTo>
                    <a:pt x="306448" y="252611"/>
                    <a:pt x="301885" y="283074"/>
                    <a:pt x="300250" y="287324"/>
                  </a:cubicBezTo>
                  <a:cubicBezTo>
                    <a:pt x="296598" y="296818"/>
                    <a:pt x="292246" y="306156"/>
                    <a:pt x="286603" y="314620"/>
                  </a:cubicBezTo>
                  <a:cubicBezTo>
                    <a:pt x="284328" y="318032"/>
                    <a:pt x="281445" y="321109"/>
                    <a:pt x="279779" y="324856"/>
                  </a:cubicBezTo>
                  <a:cubicBezTo>
                    <a:pt x="276858" y="331429"/>
                    <a:pt x="276172" y="338894"/>
                    <a:pt x="272955" y="345327"/>
                  </a:cubicBezTo>
                  <a:cubicBezTo>
                    <a:pt x="268406" y="354426"/>
                    <a:pt x="261774" y="362754"/>
                    <a:pt x="259307" y="372623"/>
                  </a:cubicBezTo>
                  <a:cubicBezTo>
                    <a:pt x="257245" y="380872"/>
                    <a:pt x="252632" y="400807"/>
                    <a:pt x="249071" y="406742"/>
                  </a:cubicBezTo>
                  <a:cubicBezTo>
                    <a:pt x="236726" y="427318"/>
                    <a:pt x="242515" y="418284"/>
                    <a:pt x="232012" y="434038"/>
                  </a:cubicBezTo>
                  <a:cubicBezTo>
                    <a:pt x="223923" y="474481"/>
                    <a:pt x="234555" y="432579"/>
                    <a:pt x="221776" y="461333"/>
                  </a:cubicBezTo>
                  <a:cubicBezTo>
                    <a:pt x="218855" y="467906"/>
                    <a:pt x="217227" y="474981"/>
                    <a:pt x="214952" y="481805"/>
                  </a:cubicBezTo>
                  <a:cubicBezTo>
                    <a:pt x="213815" y="485217"/>
                    <a:pt x="214083" y="489498"/>
                    <a:pt x="211540" y="492041"/>
                  </a:cubicBezTo>
                  <a:lnTo>
                    <a:pt x="201304" y="502277"/>
                  </a:lnTo>
                  <a:cubicBezTo>
                    <a:pt x="200167" y="506826"/>
                    <a:pt x="199989" y="511730"/>
                    <a:pt x="197892" y="515924"/>
                  </a:cubicBezTo>
                  <a:cubicBezTo>
                    <a:pt x="189729" y="532251"/>
                    <a:pt x="185243" y="535398"/>
                    <a:pt x="174009" y="546632"/>
                  </a:cubicBezTo>
                  <a:cubicBezTo>
                    <a:pt x="172872" y="550044"/>
                    <a:pt x="171585" y="553410"/>
                    <a:pt x="170597" y="556868"/>
                  </a:cubicBezTo>
                  <a:cubicBezTo>
                    <a:pt x="169309" y="561377"/>
                    <a:pt x="171874" y="570515"/>
                    <a:pt x="167185" y="570515"/>
                  </a:cubicBezTo>
                  <a:cubicBezTo>
                    <a:pt x="162099" y="570515"/>
                    <a:pt x="162636" y="561417"/>
                    <a:pt x="160361" y="556868"/>
                  </a:cubicBezTo>
                  <a:cubicBezTo>
                    <a:pt x="152154" y="524039"/>
                    <a:pt x="164843" y="562603"/>
                    <a:pt x="143301" y="532984"/>
                  </a:cubicBezTo>
                  <a:cubicBezTo>
                    <a:pt x="137318" y="524757"/>
                    <a:pt x="135756" y="513827"/>
                    <a:pt x="129653" y="505689"/>
                  </a:cubicBezTo>
                  <a:cubicBezTo>
                    <a:pt x="126241" y="501140"/>
                    <a:pt x="122179" y="497012"/>
                    <a:pt x="119418" y="492041"/>
                  </a:cubicBezTo>
                  <a:cubicBezTo>
                    <a:pt x="116444" y="486687"/>
                    <a:pt x="115840" y="480175"/>
                    <a:pt x="112594" y="474981"/>
                  </a:cubicBezTo>
                  <a:cubicBezTo>
                    <a:pt x="110037" y="470889"/>
                    <a:pt x="105770" y="468157"/>
                    <a:pt x="102358" y="464745"/>
                  </a:cubicBezTo>
                  <a:cubicBezTo>
                    <a:pt x="100527" y="455590"/>
                    <a:pt x="97069" y="434634"/>
                    <a:pt x="92122" y="427214"/>
                  </a:cubicBezTo>
                  <a:lnTo>
                    <a:pt x="85298" y="416978"/>
                  </a:lnTo>
                  <a:cubicBezTo>
                    <a:pt x="78081" y="388109"/>
                    <a:pt x="87913" y="417490"/>
                    <a:pt x="71650" y="393095"/>
                  </a:cubicBezTo>
                  <a:cubicBezTo>
                    <a:pt x="69655" y="390103"/>
                    <a:pt x="69727" y="386133"/>
                    <a:pt x="68239" y="382859"/>
                  </a:cubicBezTo>
                  <a:cubicBezTo>
                    <a:pt x="64030" y="373598"/>
                    <a:pt x="57808" y="365214"/>
                    <a:pt x="54591" y="355563"/>
                  </a:cubicBezTo>
                  <a:lnTo>
                    <a:pt x="47767" y="335092"/>
                  </a:lnTo>
                  <a:cubicBezTo>
                    <a:pt x="46630" y="331680"/>
                    <a:pt x="45227" y="328345"/>
                    <a:pt x="44355" y="324856"/>
                  </a:cubicBezTo>
                  <a:cubicBezTo>
                    <a:pt x="43218" y="320307"/>
                    <a:pt x="42590" y="315599"/>
                    <a:pt x="40943" y="311208"/>
                  </a:cubicBezTo>
                  <a:cubicBezTo>
                    <a:pt x="39157" y="306446"/>
                    <a:pt x="35727" y="302385"/>
                    <a:pt x="34119" y="297560"/>
                  </a:cubicBezTo>
                  <a:cubicBezTo>
                    <a:pt x="31153" y="288663"/>
                    <a:pt x="31489" y="278653"/>
                    <a:pt x="27295" y="270265"/>
                  </a:cubicBezTo>
                  <a:cubicBezTo>
                    <a:pt x="25020" y="265716"/>
                    <a:pt x="22079" y="261442"/>
                    <a:pt x="20471" y="256617"/>
                  </a:cubicBezTo>
                  <a:cubicBezTo>
                    <a:pt x="17505" y="247720"/>
                    <a:pt x="15922" y="238420"/>
                    <a:pt x="13647" y="229321"/>
                  </a:cubicBezTo>
                  <a:cubicBezTo>
                    <a:pt x="12510" y="224772"/>
                    <a:pt x="11719" y="220122"/>
                    <a:pt x="10236" y="215674"/>
                  </a:cubicBezTo>
                  <a:cubicBezTo>
                    <a:pt x="1224" y="188639"/>
                    <a:pt x="4595" y="202297"/>
                    <a:pt x="0" y="174730"/>
                  </a:cubicBezTo>
                  <a:cubicBezTo>
                    <a:pt x="1137" y="157670"/>
                    <a:pt x="745" y="140439"/>
                    <a:pt x="3412" y="123551"/>
                  </a:cubicBezTo>
                  <a:cubicBezTo>
                    <a:pt x="5297" y="111615"/>
                    <a:pt x="13372" y="107782"/>
                    <a:pt x="20471" y="99668"/>
                  </a:cubicBezTo>
                  <a:cubicBezTo>
                    <a:pt x="25267" y="94187"/>
                    <a:pt x="30372" y="88853"/>
                    <a:pt x="34119" y="82608"/>
                  </a:cubicBezTo>
                  <a:cubicBezTo>
                    <a:pt x="37270" y="77356"/>
                    <a:pt x="37341" y="70501"/>
                    <a:pt x="40943" y="65548"/>
                  </a:cubicBezTo>
                  <a:cubicBezTo>
                    <a:pt x="61432" y="37377"/>
                    <a:pt x="53201" y="50051"/>
                    <a:pt x="71650" y="41665"/>
                  </a:cubicBezTo>
                  <a:cubicBezTo>
                    <a:pt x="109932" y="24264"/>
                    <a:pt x="85665" y="30673"/>
                    <a:pt x="116006" y="24605"/>
                  </a:cubicBezTo>
                  <a:cubicBezTo>
                    <a:pt x="119418" y="22330"/>
                    <a:pt x="122314" y="18959"/>
                    <a:pt x="126242" y="17781"/>
                  </a:cubicBezTo>
                  <a:cubicBezTo>
                    <a:pt x="138687" y="14047"/>
                    <a:pt x="129085" y="2996"/>
                    <a:pt x="133065" y="7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CA10AAC3-19F2-4B5B-928D-CA99B892D3F5}"/>
                </a:ext>
              </a:extLst>
            </p:cNvPr>
            <p:cNvGrpSpPr/>
            <p:nvPr/>
          </p:nvGrpSpPr>
          <p:grpSpPr>
            <a:xfrm>
              <a:off x="9013574" y="5161350"/>
              <a:ext cx="389332" cy="632284"/>
              <a:chOff x="8172621" y="5579629"/>
              <a:chExt cx="389332" cy="63228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C1DF9B73-494C-4801-BA40-8731177BDB02}"/>
                  </a:ext>
                </a:extLst>
              </p:cNvPr>
              <p:cNvSpPr/>
              <p:nvPr/>
            </p:nvSpPr>
            <p:spPr>
              <a:xfrm>
                <a:off x="8172621" y="5579629"/>
                <a:ext cx="389332" cy="632284"/>
              </a:xfrm>
              <a:custGeom>
                <a:avLst/>
                <a:gdLst>
                  <a:gd name="connsiteX0" fmla="*/ 33812 w 389332"/>
                  <a:gd name="connsiteY0" fmla="*/ 85563 h 632284"/>
                  <a:gd name="connsiteX1" fmla="*/ 13357 w 389332"/>
                  <a:gd name="connsiteY1" fmla="*/ 266874 h 632284"/>
                  <a:gd name="connsiteX2" fmla="*/ 101686 w 389332"/>
                  <a:gd name="connsiteY2" fmla="*/ 462128 h 632284"/>
                  <a:gd name="connsiteX3" fmla="*/ 177931 w 389332"/>
                  <a:gd name="connsiteY3" fmla="*/ 622051 h 632284"/>
                  <a:gd name="connsiteX4" fmla="*/ 203241 w 389332"/>
                  <a:gd name="connsiteY4" fmla="*/ 630212 h 632284"/>
                  <a:gd name="connsiteX5" fmla="*/ 211402 w 389332"/>
                  <a:gd name="connsiteY5" fmla="*/ 622051 h 632284"/>
                  <a:gd name="connsiteX6" fmla="*/ 287646 w 389332"/>
                  <a:gd name="connsiteY6" fmla="*/ 462128 h 632284"/>
                  <a:gd name="connsiteX7" fmla="*/ 375977 w 389332"/>
                  <a:gd name="connsiteY7" fmla="*/ 266874 h 632284"/>
                  <a:gd name="connsiteX8" fmla="*/ 355521 w 389332"/>
                  <a:gd name="connsiteY8" fmla="*/ 85563 h 632284"/>
                  <a:gd name="connsiteX9" fmla="*/ 86206 w 389332"/>
                  <a:gd name="connsiteY9" fmla="*/ 33170 h 632284"/>
                  <a:gd name="connsiteX10" fmla="*/ 33812 w 389332"/>
                  <a:gd name="connsiteY10" fmla="*/ 85563 h 632284"/>
                  <a:gd name="connsiteX11" fmla="*/ 330366 w 389332"/>
                  <a:gd name="connsiteY11" fmla="*/ 102775 h 632284"/>
                  <a:gd name="connsiteX12" fmla="*/ 347828 w 389332"/>
                  <a:gd name="connsiteY12" fmla="*/ 255145 h 632284"/>
                  <a:gd name="connsiteX13" fmla="*/ 260132 w 389332"/>
                  <a:gd name="connsiteY13" fmla="*/ 449013 h 632284"/>
                  <a:gd name="connsiteX14" fmla="*/ 194804 w 389332"/>
                  <a:gd name="connsiteY14" fmla="*/ 586040 h 632284"/>
                  <a:gd name="connsiteX15" fmla="*/ 194528 w 389332"/>
                  <a:gd name="connsiteY15" fmla="*/ 586040 h 632284"/>
                  <a:gd name="connsiteX16" fmla="*/ 129454 w 389332"/>
                  <a:gd name="connsiteY16" fmla="*/ 449563 h 632284"/>
                  <a:gd name="connsiteX17" fmla="*/ 41499 w 389332"/>
                  <a:gd name="connsiteY17" fmla="*/ 255145 h 632284"/>
                  <a:gd name="connsiteX18" fmla="*/ 59101 w 389332"/>
                  <a:gd name="connsiteY18" fmla="*/ 102571 h 632284"/>
                  <a:gd name="connsiteX19" fmla="*/ 286115 w 389332"/>
                  <a:gd name="connsiteY19" fmla="*/ 58464 h 632284"/>
                  <a:gd name="connsiteX20" fmla="*/ 330361 w 389332"/>
                  <a:gd name="connsiteY20" fmla="*/ 102775 h 63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32" h="632284">
                    <a:moveTo>
                      <a:pt x="33812" y="85563"/>
                    </a:moveTo>
                    <a:cubicBezTo>
                      <a:pt x="-2387" y="138966"/>
                      <a:pt x="-10033" y="206747"/>
                      <a:pt x="13357" y="266874"/>
                    </a:cubicBezTo>
                    <a:lnTo>
                      <a:pt x="101686" y="462128"/>
                    </a:lnTo>
                    <a:lnTo>
                      <a:pt x="177931" y="622051"/>
                    </a:lnTo>
                    <a:cubicBezTo>
                      <a:pt x="182666" y="631294"/>
                      <a:pt x="193998" y="634947"/>
                      <a:pt x="203241" y="630212"/>
                    </a:cubicBezTo>
                    <a:cubicBezTo>
                      <a:pt x="206749" y="628413"/>
                      <a:pt x="209604" y="625559"/>
                      <a:pt x="211402" y="622051"/>
                    </a:cubicBezTo>
                    <a:lnTo>
                      <a:pt x="287646" y="462128"/>
                    </a:lnTo>
                    <a:lnTo>
                      <a:pt x="375977" y="266874"/>
                    </a:lnTo>
                    <a:cubicBezTo>
                      <a:pt x="399366" y="206747"/>
                      <a:pt x="391719" y="138966"/>
                      <a:pt x="355521" y="85563"/>
                    </a:cubicBezTo>
                    <a:cubicBezTo>
                      <a:pt x="295618" y="-3274"/>
                      <a:pt x="175043" y="-26731"/>
                      <a:pt x="86206" y="33170"/>
                    </a:cubicBezTo>
                    <a:cubicBezTo>
                      <a:pt x="65537" y="47107"/>
                      <a:pt x="47748" y="64895"/>
                      <a:pt x="33812" y="85563"/>
                    </a:cubicBezTo>
                    <a:close/>
                    <a:moveTo>
                      <a:pt x="330366" y="102775"/>
                    </a:moveTo>
                    <a:cubicBezTo>
                      <a:pt x="360754" y="147653"/>
                      <a:pt x="367275" y="204556"/>
                      <a:pt x="347828" y="255145"/>
                    </a:cubicBezTo>
                    <a:lnTo>
                      <a:pt x="260132" y="449013"/>
                    </a:lnTo>
                    <a:lnTo>
                      <a:pt x="194804" y="586040"/>
                    </a:lnTo>
                    <a:cubicBezTo>
                      <a:pt x="194728" y="586193"/>
                      <a:pt x="194605" y="586193"/>
                      <a:pt x="194528" y="586040"/>
                    </a:cubicBezTo>
                    <a:lnTo>
                      <a:pt x="129454" y="449563"/>
                    </a:lnTo>
                    <a:lnTo>
                      <a:pt x="41499" y="255145"/>
                    </a:lnTo>
                    <a:cubicBezTo>
                      <a:pt x="22039" y="204472"/>
                      <a:pt x="28614" y="147482"/>
                      <a:pt x="59101" y="102571"/>
                    </a:cubicBezTo>
                    <a:cubicBezTo>
                      <a:pt x="109610" y="27703"/>
                      <a:pt x="211247" y="7955"/>
                      <a:pt x="286115" y="58464"/>
                    </a:cubicBezTo>
                    <a:cubicBezTo>
                      <a:pt x="303581" y="70246"/>
                      <a:pt x="318605" y="85292"/>
                      <a:pt x="330361" y="102775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C746346F-7FE1-48EA-9A07-FB680526C62E}"/>
                  </a:ext>
                </a:extLst>
              </p:cNvPr>
              <p:cNvSpPr/>
              <p:nvPr/>
            </p:nvSpPr>
            <p:spPr>
              <a:xfrm>
                <a:off x="8283604" y="5700492"/>
                <a:ext cx="167366" cy="167366"/>
              </a:xfrm>
              <a:custGeom>
                <a:avLst/>
                <a:gdLst>
                  <a:gd name="connsiteX0" fmla="*/ 1 w 167366"/>
                  <a:gd name="connsiteY0" fmla="*/ 83680 h 167366"/>
                  <a:gd name="connsiteX1" fmla="*/ 83681 w 167366"/>
                  <a:gd name="connsiteY1" fmla="*/ 167366 h 167366"/>
                  <a:gd name="connsiteX2" fmla="*/ 167367 w 167366"/>
                  <a:gd name="connsiteY2" fmla="*/ 83687 h 167366"/>
                  <a:gd name="connsiteX3" fmla="*/ 83687 w 167366"/>
                  <a:gd name="connsiteY3" fmla="*/ 1 h 167366"/>
                  <a:gd name="connsiteX4" fmla="*/ 83678 w 167366"/>
                  <a:gd name="connsiteY4" fmla="*/ 1 h 167366"/>
                  <a:gd name="connsiteX5" fmla="*/ 1 w 167366"/>
                  <a:gd name="connsiteY5" fmla="*/ 82990 h 167366"/>
                  <a:gd name="connsiteX6" fmla="*/ 1 w 167366"/>
                  <a:gd name="connsiteY6" fmla="*/ 83680 h 167366"/>
                  <a:gd name="connsiteX7" fmla="*/ 136885 w 167366"/>
                  <a:gd name="connsiteY7" fmla="*/ 83680 h 167366"/>
                  <a:gd name="connsiteX8" fmla="*/ 83685 w 167366"/>
                  <a:gd name="connsiteY8" fmla="*/ 136886 h 167366"/>
                  <a:gd name="connsiteX9" fmla="*/ 30480 w 167366"/>
                  <a:gd name="connsiteY9" fmla="*/ 83687 h 167366"/>
                  <a:gd name="connsiteX10" fmla="*/ 83679 w 167366"/>
                  <a:gd name="connsiteY10" fmla="*/ 30481 h 167366"/>
                  <a:gd name="connsiteX11" fmla="*/ 83682 w 167366"/>
                  <a:gd name="connsiteY11" fmla="*/ 30481 h 167366"/>
                  <a:gd name="connsiteX12" fmla="*/ 136885 w 167366"/>
                  <a:gd name="connsiteY12" fmla="*/ 82547 h 167366"/>
                  <a:gd name="connsiteX13" fmla="*/ 136885 w 167366"/>
                  <a:gd name="connsiteY13" fmla="*/ 83680 h 16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366" h="167366">
                    <a:moveTo>
                      <a:pt x="1" y="83680"/>
                    </a:moveTo>
                    <a:cubicBezTo>
                      <a:pt x="0" y="129897"/>
                      <a:pt x="37464" y="167365"/>
                      <a:pt x="83681" y="167366"/>
                    </a:cubicBezTo>
                    <a:cubicBezTo>
                      <a:pt x="129898" y="167368"/>
                      <a:pt x="167365" y="129903"/>
                      <a:pt x="167367" y="83687"/>
                    </a:cubicBezTo>
                    <a:cubicBezTo>
                      <a:pt x="167368" y="37470"/>
                      <a:pt x="129904" y="2"/>
                      <a:pt x="83687" y="1"/>
                    </a:cubicBezTo>
                    <a:cubicBezTo>
                      <a:pt x="83684" y="1"/>
                      <a:pt x="83681" y="1"/>
                      <a:pt x="83678" y="1"/>
                    </a:cubicBezTo>
                    <a:cubicBezTo>
                      <a:pt x="37655" y="-188"/>
                      <a:pt x="192" y="36967"/>
                      <a:pt x="1" y="82990"/>
                    </a:cubicBezTo>
                    <a:cubicBezTo>
                      <a:pt x="0" y="83220"/>
                      <a:pt x="0" y="83450"/>
                      <a:pt x="1" y="83680"/>
                    </a:cubicBezTo>
                    <a:close/>
                    <a:moveTo>
                      <a:pt x="136885" y="83680"/>
                    </a:moveTo>
                    <a:cubicBezTo>
                      <a:pt x="136887" y="113063"/>
                      <a:pt x="113068" y="136885"/>
                      <a:pt x="83685" y="136886"/>
                    </a:cubicBezTo>
                    <a:cubicBezTo>
                      <a:pt x="54303" y="136888"/>
                      <a:pt x="30481" y="113069"/>
                      <a:pt x="30480" y="83687"/>
                    </a:cubicBezTo>
                    <a:cubicBezTo>
                      <a:pt x="30478" y="54304"/>
                      <a:pt x="54297" y="30482"/>
                      <a:pt x="83679" y="30481"/>
                    </a:cubicBezTo>
                    <a:cubicBezTo>
                      <a:pt x="83681" y="30481"/>
                      <a:pt x="83681" y="30481"/>
                      <a:pt x="83682" y="30481"/>
                    </a:cubicBezTo>
                    <a:cubicBezTo>
                      <a:pt x="112751" y="30167"/>
                      <a:pt x="136571" y="53478"/>
                      <a:pt x="136885" y="82547"/>
                    </a:cubicBezTo>
                    <a:cubicBezTo>
                      <a:pt x="136890" y="82925"/>
                      <a:pt x="136890" y="83302"/>
                      <a:pt x="136885" y="83680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FA708A4-A485-4524-A51B-225D24457DF6}"/>
              </a:ext>
            </a:extLst>
          </p:cNvPr>
          <p:cNvGrpSpPr/>
          <p:nvPr/>
        </p:nvGrpSpPr>
        <p:grpSpPr>
          <a:xfrm>
            <a:off x="8232938" y="4349029"/>
            <a:ext cx="213274" cy="354297"/>
            <a:chOff x="9013574" y="5161350"/>
            <a:chExt cx="389332" cy="632284"/>
          </a:xfrm>
        </p:grpSpPr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682F6158-BE80-429E-B61B-E418B2B98C62}"/>
                </a:ext>
              </a:extLst>
            </p:cNvPr>
            <p:cNvSpPr/>
            <p:nvPr/>
          </p:nvSpPr>
          <p:spPr>
            <a:xfrm>
              <a:off x="9045054" y="5178604"/>
              <a:ext cx="328503" cy="570515"/>
            </a:xfrm>
            <a:custGeom>
              <a:avLst/>
              <a:gdLst>
                <a:gd name="connsiteX0" fmla="*/ 133065 w 328503"/>
                <a:gd name="connsiteY0" fmla="*/ 721 h 570515"/>
                <a:gd name="connsiteX1" fmla="*/ 150125 w 328503"/>
                <a:gd name="connsiteY1" fmla="*/ 4133 h 570515"/>
                <a:gd name="connsiteX2" fmla="*/ 160361 w 328503"/>
                <a:gd name="connsiteY2" fmla="*/ 10957 h 570515"/>
                <a:gd name="connsiteX3" fmla="*/ 191068 w 328503"/>
                <a:gd name="connsiteY3" fmla="*/ 4133 h 570515"/>
                <a:gd name="connsiteX4" fmla="*/ 225188 w 328503"/>
                <a:gd name="connsiteY4" fmla="*/ 10957 h 570515"/>
                <a:gd name="connsiteX5" fmla="*/ 245659 w 328503"/>
                <a:gd name="connsiteY5" fmla="*/ 24605 h 570515"/>
                <a:gd name="connsiteX6" fmla="*/ 255895 w 328503"/>
                <a:gd name="connsiteY6" fmla="*/ 41665 h 570515"/>
                <a:gd name="connsiteX7" fmla="*/ 279779 w 328503"/>
                <a:gd name="connsiteY7" fmla="*/ 65548 h 570515"/>
                <a:gd name="connsiteX8" fmla="*/ 286603 w 328503"/>
                <a:gd name="connsiteY8" fmla="*/ 75784 h 570515"/>
                <a:gd name="connsiteX9" fmla="*/ 296839 w 328503"/>
                <a:gd name="connsiteY9" fmla="*/ 89432 h 570515"/>
                <a:gd name="connsiteX10" fmla="*/ 324134 w 328503"/>
                <a:gd name="connsiteY10" fmla="*/ 130375 h 570515"/>
                <a:gd name="connsiteX11" fmla="*/ 324134 w 328503"/>
                <a:gd name="connsiteY11" fmla="*/ 198614 h 570515"/>
                <a:gd name="connsiteX12" fmla="*/ 320722 w 328503"/>
                <a:gd name="connsiteY12" fmla="*/ 208850 h 570515"/>
                <a:gd name="connsiteX13" fmla="*/ 317310 w 328503"/>
                <a:gd name="connsiteY13" fmla="*/ 225909 h 570515"/>
                <a:gd name="connsiteX14" fmla="*/ 307074 w 328503"/>
                <a:gd name="connsiteY14" fmla="*/ 249793 h 570515"/>
                <a:gd name="connsiteX15" fmla="*/ 300250 w 328503"/>
                <a:gd name="connsiteY15" fmla="*/ 287324 h 570515"/>
                <a:gd name="connsiteX16" fmla="*/ 286603 w 328503"/>
                <a:gd name="connsiteY16" fmla="*/ 314620 h 570515"/>
                <a:gd name="connsiteX17" fmla="*/ 279779 w 328503"/>
                <a:gd name="connsiteY17" fmla="*/ 324856 h 570515"/>
                <a:gd name="connsiteX18" fmla="*/ 272955 w 328503"/>
                <a:gd name="connsiteY18" fmla="*/ 345327 h 570515"/>
                <a:gd name="connsiteX19" fmla="*/ 259307 w 328503"/>
                <a:gd name="connsiteY19" fmla="*/ 372623 h 570515"/>
                <a:gd name="connsiteX20" fmla="*/ 249071 w 328503"/>
                <a:gd name="connsiteY20" fmla="*/ 406742 h 570515"/>
                <a:gd name="connsiteX21" fmla="*/ 232012 w 328503"/>
                <a:gd name="connsiteY21" fmla="*/ 434038 h 570515"/>
                <a:gd name="connsiteX22" fmla="*/ 221776 w 328503"/>
                <a:gd name="connsiteY22" fmla="*/ 461333 h 570515"/>
                <a:gd name="connsiteX23" fmla="*/ 214952 w 328503"/>
                <a:gd name="connsiteY23" fmla="*/ 481805 h 570515"/>
                <a:gd name="connsiteX24" fmla="*/ 211540 w 328503"/>
                <a:gd name="connsiteY24" fmla="*/ 492041 h 570515"/>
                <a:gd name="connsiteX25" fmla="*/ 201304 w 328503"/>
                <a:gd name="connsiteY25" fmla="*/ 502277 h 570515"/>
                <a:gd name="connsiteX26" fmla="*/ 197892 w 328503"/>
                <a:gd name="connsiteY26" fmla="*/ 515924 h 570515"/>
                <a:gd name="connsiteX27" fmla="*/ 174009 w 328503"/>
                <a:gd name="connsiteY27" fmla="*/ 546632 h 570515"/>
                <a:gd name="connsiteX28" fmla="*/ 170597 w 328503"/>
                <a:gd name="connsiteY28" fmla="*/ 556868 h 570515"/>
                <a:gd name="connsiteX29" fmla="*/ 167185 w 328503"/>
                <a:gd name="connsiteY29" fmla="*/ 570515 h 570515"/>
                <a:gd name="connsiteX30" fmla="*/ 160361 w 328503"/>
                <a:gd name="connsiteY30" fmla="*/ 556868 h 570515"/>
                <a:gd name="connsiteX31" fmla="*/ 143301 w 328503"/>
                <a:gd name="connsiteY31" fmla="*/ 532984 h 570515"/>
                <a:gd name="connsiteX32" fmla="*/ 129653 w 328503"/>
                <a:gd name="connsiteY32" fmla="*/ 505689 h 570515"/>
                <a:gd name="connsiteX33" fmla="*/ 119418 w 328503"/>
                <a:gd name="connsiteY33" fmla="*/ 492041 h 570515"/>
                <a:gd name="connsiteX34" fmla="*/ 112594 w 328503"/>
                <a:gd name="connsiteY34" fmla="*/ 474981 h 570515"/>
                <a:gd name="connsiteX35" fmla="*/ 102358 w 328503"/>
                <a:gd name="connsiteY35" fmla="*/ 464745 h 570515"/>
                <a:gd name="connsiteX36" fmla="*/ 92122 w 328503"/>
                <a:gd name="connsiteY36" fmla="*/ 427214 h 570515"/>
                <a:gd name="connsiteX37" fmla="*/ 85298 w 328503"/>
                <a:gd name="connsiteY37" fmla="*/ 416978 h 570515"/>
                <a:gd name="connsiteX38" fmla="*/ 71650 w 328503"/>
                <a:gd name="connsiteY38" fmla="*/ 393095 h 570515"/>
                <a:gd name="connsiteX39" fmla="*/ 68239 w 328503"/>
                <a:gd name="connsiteY39" fmla="*/ 382859 h 570515"/>
                <a:gd name="connsiteX40" fmla="*/ 54591 w 328503"/>
                <a:gd name="connsiteY40" fmla="*/ 355563 h 570515"/>
                <a:gd name="connsiteX41" fmla="*/ 47767 w 328503"/>
                <a:gd name="connsiteY41" fmla="*/ 335092 h 570515"/>
                <a:gd name="connsiteX42" fmla="*/ 44355 w 328503"/>
                <a:gd name="connsiteY42" fmla="*/ 324856 h 570515"/>
                <a:gd name="connsiteX43" fmla="*/ 40943 w 328503"/>
                <a:gd name="connsiteY43" fmla="*/ 311208 h 570515"/>
                <a:gd name="connsiteX44" fmla="*/ 34119 w 328503"/>
                <a:gd name="connsiteY44" fmla="*/ 297560 h 570515"/>
                <a:gd name="connsiteX45" fmla="*/ 27295 w 328503"/>
                <a:gd name="connsiteY45" fmla="*/ 270265 h 570515"/>
                <a:gd name="connsiteX46" fmla="*/ 20471 w 328503"/>
                <a:gd name="connsiteY46" fmla="*/ 256617 h 570515"/>
                <a:gd name="connsiteX47" fmla="*/ 13647 w 328503"/>
                <a:gd name="connsiteY47" fmla="*/ 229321 h 570515"/>
                <a:gd name="connsiteX48" fmla="*/ 10236 w 328503"/>
                <a:gd name="connsiteY48" fmla="*/ 215674 h 570515"/>
                <a:gd name="connsiteX49" fmla="*/ 0 w 328503"/>
                <a:gd name="connsiteY49" fmla="*/ 174730 h 570515"/>
                <a:gd name="connsiteX50" fmla="*/ 3412 w 328503"/>
                <a:gd name="connsiteY50" fmla="*/ 123551 h 570515"/>
                <a:gd name="connsiteX51" fmla="*/ 20471 w 328503"/>
                <a:gd name="connsiteY51" fmla="*/ 99668 h 570515"/>
                <a:gd name="connsiteX52" fmla="*/ 34119 w 328503"/>
                <a:gd name="connsiteY52" fmla="*/ 82608 h 570515"/>
                <a:gd name="connsiteX53" fmla="*/ 40943 w 328503"/>
                <a:gd name="connsiteY53" fmla="*/ 65548 h 570515"/>
                <a:gd name="connsiteX54" fmla="*/ 71650 w 328503"/>
                <a:gd name="connsiteY54" fmla="*/ 41665 h 570515"/>
                <a:gd name="connsiteX55" fmla="*/ 116006 w 328503"/>
                <a:gd name="connsiteY55" fmla="*/ 24605 h 570515"/>
                <a:gd name="connsiteX56" fmla="*/ 126242 w 328503"/>
                <a:gd name="connsiteY56" fmla="*/ 17781 h 570515"/>
                <a:gd name="connsiteX57" fmla="*/ 133065 w 328503"/>
                <a:gd name="connsiteY57" fmla="*/ 721 h 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503" h="570515">
                  <a:moveTo>
                    <a:pt x="133065" y="721"/>
                  </a:moveTo>
                  <a:cubicBezTo>
                    <a:pt x="137045" y="-1554"/>
                    <a:pt x="144695" y="2097"/>
                    <a:pt x="150125" y="4133"/>
                  </a:cubicBezTo>
                  <a:cubicBezTo>
                    <a:pt x="153965" y="5573"/>
                    <a:pt x="156292" y="10448"/>
                    <a:pt x="160361" y="10957"/>
                  </a:cubicBezTo>
                  <a:cubicBezTo>
                    <a:pt x="163250" y="11318"/>
                    <a:pt x="186971" y="5157"/>
                    <a:pt x="191068" y="4133"/>
                  </a:cubicBezTo>
                  <a:cubicBezTo>
                    <a:pt x="197001" y="4981"/>
                    <a:pt x="216943" y="6376"/>
                    <a:pt x="225188" y="10957"/>
                  </a:cubicBezTo>
                  <a:cubicBezTo>
                    <a:pt x="232357" y="14940"/>
                    <a:pt x="245659" y="24605"/>
                    <a:pt x="245659" y="24605"/>
                  </a:cubicBezTo>
                  <a:cubicBezTo>
                    <a:pt x="249071" y="30292"/>
                    <a:pt x="251649" y="36570"/>
                    <a:pt x="255895" y="41665"/>
                  </a:cubicBezTo>
                  <a:cubicBezTo>
                    <a:pt x="263103" y="50314"/>
                    <a:pt x="273534" y="56180"/>
                    <a:pt x="279779" y="65548"/>
                  </a:cubicBezTo>
                  <a:cubicBezTo>
                    <a:pt x="282054" y="68960"/>
                    <a:pt x="284220" y="72447"/>
                    <a:pt x="286603" y="75784"/>
                  </a:cubicBezTo>
                  <a:cubicBezTo>
                    <a:pt x="289908" y="80411"/>
                    <a:pt x="294018" y="84495"/>
                    <a:pt x="296839" y="89432"/>
                  </a:cubicBezTo>
                  <a:cubicBezTo>
                    <a:pt x="320092" y="130126"/>
                    <a:pt x="301912" y="115560"/>
                    <a:pt x="324134" y="130375"/>
                  </a:cubicBezTo>
                  <a:cubicBezTo>
                    <a:pt x="330347" y="161440"/>
                    <a:pt x="329559" y="149787"/>
                    <a:pt x="324134" y="198614"/>
                  </a:cubicBezTo>
                  <a:cubicBezTo>
                    <a:pt x="323737" y="202189"/>
                    <a:pt x="321594" y="205361"/>
                    <a:pt x="320722" y="208850"/>
                  </a:cubicBezTo>
                  <a:cubicBezTo>
                    <a:pt x="319315" y="214476"/>
                    <a:pt x="319144" y="220408"/>
                    <a:pt x="317310" y="225909"/>
                  </a:cubicBezTo>
                  <a:cubicBezTo>
                    <a:pt x="310356" y="246769"/>
                    <a:pt x="311049" y="231907"/>
                    <a:pt x="307074" y="249793"/>
                  </a:cubicBezTo>
                  <a:cubicBezTo>
                    <a:pt x="306448" y="252611"/>
                    <a:pt x="301885" y="283074"/>
                    <a:pt x="300250" y="287324"/>
                  </a:cubicBezTo>
                  <a:cubicBezTo>
                    <a:pt x="296598" y="296818"/>
                    <a:pt x="292246" y="306156"/>
                    <a:pt x="286603" y="314620"/>
                  </a:cubicBezTo>
                  <a:cubicBezTo>
                    <a:pt x="284328" y="318032"/>
                    <a:pt x="281445" y="321109"/>
                    <a:pt x="279779" y="324856"/>
                  </a:cubicBezTo>
                  <a:cubicBezTo>
                    <a:pt x="276858" y="331429"/>
                    <a:pt x="276172" y="338894"/>
                    <a:pt x="272955" y="345327"/>
                  </a:cubicBezTo>
                  <a:cubicBezTo>
                    <a:pt x="268406" y="354426"/>
                    <a:pt x="261774" y="362754"/>
                    <a:pt x="259307" y="372623"/>
                  </a:cubicBezTo>
                  <a:cubicBezTo>
                    <a:pt x="257245" y="380872"/>
                    <a:pt x="252632" y="400807"/>
                    <a:pt x="249071" y="406742"/>
                  </a:cubicBezTo>
                  <a:cubicBezTo>
                    <a:pt x="236726" y="427318"/>
                    <a:pt x="242515" y="418284"/>
                    <a:pt x="232012" y="434038"/>
                  </a:cubicBezTo>
                  <a:cubicBezTo>
                    <a:pt x="223923" y="474481"/>
                    <a:pt x="234555" y="432579"/>
                    <a:pt x="221776" y="461333"/>
                  </a:cubicBezTo>
                  <a:cubicBezTo>
                    <a:pt x="218855" y="467906"/>
                    <a:pt x="217227" y="474981"/>
                    <a:pt x="214952" y="481805"/>
                  </a:cubicBezTo>
                  <a:cubicBezTo>
                    <a:pt x="213815" y="485217"/>
                    <a:pt x="214083" y="489498"/>
                    <a:pt x="211540" y="492041"/>
                  </a:cubicBezTo>
                  <a:lnTo>
                    <a:pt x="201304" y="502277"/>
                  </a:lnTo>
                  <a:cubicBezTo>
                    <a:pt x="200167" y="506826"/>
                    <a:pt x="199989" y="511730"/>
                    <a:pt x="197892" y="515924"/>
                  </a:cubicBezTo>
                  <a:cubicBezTo>
                    <a:pt x="189729" y="532251"/>
                    <a:pt x="185243" y="535398"/>
                    <a:pt x="174009" y="546632"/>
                  </a:cubicBezTo>
                  <a:cubicBezTo>
                    <a:pt x="172872" y="550044"/>
                    <a:pt x="171585" y="553410"/>
                    <a:pt x="170597" y="556868"/>
                  </a:cubicBezTo>
                  <a:cubicBezTo>
                    <a:pt x="169309" y="561377"/>
                    <a:pt x="171874" y="570515"/>
                    <a:pt x="167185" y="570515"/>
                  </a:cubicBezTo>
                  <a:cubicBezTo>
                    <a:pt x="162099" y="570515"/>
                    <a:pt x="162636" y="561417"/>
                    <a:pt x="160361" y="556868"/>
                  </a:cubicBezTo>
                  <a:cubicBezTo>
                    <a:pt x="152154" y="524039"/>
                    <a:pt x="164843" y="562603"/>
                    <a:pt x="143301" y="532984"/>
                  </a:cubicBezTo>
                  <a:cubicBezTo>
                    <a:pt x="137318" y="524757"/>
                    <a:pt x="135756" y="513827"/>
                    <a:pt x="129653" y="505689"/>
                  </a:cubicBezTo>
                  <a:cubicBezTo>
                    <a:pt x="126241" y="501140"/>
                    <a:pt x="122179" y="497012"/>
                    <a:pt x="119418" y="492041"/>
                  </a:cubicBezTo>
                  <a:cubicBezTo>
                    <a:pt x="116444" y="486687"/>
                    <a:pt x="115840" y="480175"/>
                    <a:pt x="112594" y="474981"/>
                  </a:cubicBezTo>
                  <a:cubicBezTo>
                    <a:pt x="110037" y="470889"/>
                    <a:pt x="105770" y="468157"/>
                    <a:pt x="102358" y="464745"/>
                  </a:cubicBezTo>
                  <a:cubicBezTo>
                    <a:pt x="100527" y="455590"/>
                    <a:pt x="97069" y="434634"/>
                    <a:pt x="92122" y="427214"/>
                  </a:cubicBezTo>
                  <a:lnTo>
                    <a:pt x="85298" y="416978"/>
                  </a:lnTo>
                  <a:cubicBezTo>
                    <a:pt x="78081" y="388109"/>
                    <a:pt x="87913" y="417490"/>
                    <a:pt x="71650" y="393095"/>
                  </a:cubicBezTo>
                  <a:cubicBezTo>
                    <a:pt x="69655" y="390103"/>
                    <a:pt x="69727" y="386133"/>
                    <a:pt x="68239" y="382859"/>
                  </a:cubicBezTo>
                  <a:cubicBezTo>
                    <a:pt x="64030" y="373598"/>
                    <a:pt x="57808" y="365214"/>
                    <a:pt x="54591" y="355563"/>
                  </a:cubicBezTo>
                  <a:lnTo>
                    <a:pt x="47767" y="335092"/>
                  </a:lnTo>
                  <a:cubicBezTo>
                    <a:pt x="46630" y="331680"/>
                    <a:pt x="45227" y="328345"/>
                    <a:pt x="44355" y="324856"/>
                  </a:cubicBezTo>
                  <a:cubicBezTo>
                    <a:pt x="43218" y="320307"/>
                    <a:pt x="42590" y="315599"/>
                    <a:pt x="40943" y="311208"/>
                  </a:cubicBezTo>
                  <a:cubicBezTo>
                    <a:pt x="39157" y="306446"/>
                    <a:pt x="35727" y="302385"/>
                    <a:pt x="34119" y="297560"/>
                  </a:cubicBezTo>
                  <a:cubicBezTo>
                    <a:pt x="31153" y="288663"/>
                    <a:pt x="31489" y="278653"/>
                    <a:pt x="27295" y="270265"/>
                  </a:cubicBezTo>
                  <a:cubicBezTo>
                    <a:pt x="25020" y="265716"/>
                    <a:pt x="22079" y="261442"/>
                    <a:pt x="20471" y="256617"/>
                  </a:cubicBezTo>
                  <a:cubicBezTo>
                    <a:pt x="17505" y="247720"/>
                    <a:pt x="15922" y="238420"/>
                    <a:pt x="13647" y="229321"/>
                  </a:cubicBezTo>
                  <a:cubicBezTo>
                    <a:pt x="12510" y="224772"/>
                    <a:pt x="11719" y="220122"/>
                    <a:pt x="10236" y="215674"/>
                  </a:cubicBezTo>
                  <a:cubicBezTo>
                    <a:pt x="1224" y="188639"/>
                    <a:pt x="4595" y="202297"/>
                    <a:pt x="0" y="174730"/>
                  </a:cubicBezTo>
                  <a:cubicBezTo>
                    <a:pt x="1137" y="157670"/>
                    <a:pt x="745" y="140439"/>
                    <a:pt x="3412" y="123551"/>
                  </a:cubicBezTo>
                  <a:cubicBezTo>
                    <a:pt x="5297" y="111615"/>
                    <a:pt x="13372" y="107782"/>
                    <a:pt x="20471" y="99668"/>
                  </a:cubicBezTo>
                  <a:cubicBezTo>
                    <a:pt x="25267" y="94187"/>
                    <a:pt x="30372" y="88853"/>
                    <a:pt x="34119" y="82608"/>
                  </a:cubicBezTo>
                  <a:cubicBezTo>
                    <a:pt x="37270" y="77356"/>
                    <a:pt x="37341" y="70501"/>
                    <a:pt x="40943" y="65548"/>
                  </a:cubicBezTo>
                  <a:cubicBezTo>
                    <a:pt x="61432" y="37377"/>
                    <a:pt x="53201" y="50051"/>
                    <a:pt x="71650" y="41665"/>
                  </a:cubicBezTo>
                  <a:cubicBezTo>
                    <a:pt x="109932" y="24264"/>
                    <a:pt x="85665" y="30673"/>
                    <a:pt x="116006" y="24605"/>
                  </a:cubicBezTo>
                  <a:cubicBezTo>
                    <a:pt x="119418" y="22330"/>
                    <a:pt x="122314" y="18959"/>
                    <a:pt x="126242" y="17781"/>
                  </a:cubicBezTo>
                  <a:cubicBezTo>
                    <a:pt x="138687" y="14047"/>
                    <a:pt x="129085" y="2996"/>
                    <a:pt x="133065" y="7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025B8C06-EE7A-4D1B-8CA2-713192E63C78}"/>
                </a:ext>
              </a:extLst>
            </p:cNvPr>
            <p:cNvGrpSpPr/>
            <p:nvPr/>
          </p:nvGrpSpPr>
          <p:grpSpPr>
            <a:xfrm>
              <a:off x="9013574" y="5161350"/>
              <a:ext cx="389332" cy="632284"/>
              <a:chOff x="8172621" y="5579629"/>
              <a:chExt cx="389332" cy="632284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B31FAF78-C7B4-4373-9098-09BF3FD65107}"/>
                  </a:ext>
                </a:extLst>
              </p:cNvPr>
              <p:cNvSpPr/>
              <p:nvPr/>
            </p:nvSpPr>
            <p:spPr>
              <a:xfrm>
                <a:off x="8172621" y="5579629"/>
                <a:ext cx="389332" cy="632284"/>
              </a:xfrm>
              <a:custGeom>
                <a:avLst/>
                <a:gdLst>
                  <a:gd name="connsiteX0" fmla="*/ 33812 w 389332"/>
                  <a:gd name="connsiteY0" fmla="*/ 85563 h 632284"/>
                  <a:gd name="connsiteX1" fmla="*/ 13357 w 389332"/>
                  <a:gd name="connsiteY1" fmla="*/ 266874 h 632284"/>
                  <a:gd name="connsiteX2" fmla="*/ 101686 w 389332"/>
                  <a:gd name="connsiteY2" fmla="*/ 462128 h 632284"/>
                  <a:gd name="connsiteX3" fmla="*/ 177931 w 389332"/>
                  <a:gd name="connsiteY3" fmla="*/ 622051 h 632284"/>
                  <a:gd name="connsiteX4" fmla="*/ 203241 w 389332"/>
                  <a:gd name="connsiteY4" fmla="*/ 630212 h 632284"/>
                  <a:gd name="connsiteX5" fmla="*/ 211402 w 389332"/>
                  <a:gd name="connsiteY5" fmla="*/ 622051 h 632284"/>
                  <a:gd name="connsiteX6" fmla="*/ 287646 w 389332"/>
                  <a:gd name="connsiteY6" fmla="*/ 462128 h 632284"/>
                  <a:gd name="connsiteX7" fmla="*/ 375977 w 389332"/>
                  <a:gd name="connsiteY7" fmla="*/ 266874 h 632284"/>
                  <a:gd name="connsiteX8" fmla="*/ 355521 w 389332"/>
                  <a:gd name="connsiteY8" fmla="*/ 85563 h 632284"/>
                  <a:gd name="connsiteX9" fmla="*/ 86206 w 389332"/>
                  <a:gd name="connsiteY9" fmla="*/ 33170 h 632284"/>
                  <a:gd name="connsiteX10" fmla="*/ 33812 w 389332"/>
                  <a:gd name="connsiteY10" fmla="*/ 85563 h 632284"/>
                  <a:gd name="connsiteX11" fmla="*/ 330366 w 389332"/>
                  <a:gd name="connsiteY11" fmla="*/ 102775 h 632284"/>
                  <a:gd name="connsiteX12" fmla="*/ 347828 w 389332"/>
                  <a:gd name="connsiteY12" fmla="*/ 255145 h 632284"/>
                  <a:gd name="connsiteX13" fmla="*/ 260132 w 389332"/>
                  <a:gd name="connsiteY13" fmla="*/ 449013 h 632284"/>
                  <a:gd name="connsiteX14" fmla="*/ 194804 w 389332"/>
                  <a:gd name="connsiteY14" fmla="*/ 586040 h 632284"/>
                  <a:gd name="connsiteX15" fmla="*/ 194528 w 389332"/>
                  <a:gd name="connsiteY15" fmla="*/ 586040 h 632284"/>
                  <a:gd name="connsiteX16" fmla="*/ 129454 w 389332"/>
                  <a:gd name="connsiteY16" fmla="*/ 449563 h 632284"/>
                  <a:gd name="connsiteX17" fmla="*/ 41499 w 389332"/>
                  <a:gd name="connsiteY17" fmla="*/ 255145 h 632284"/>
                  <a:gd name="connsiteX18" fmla="*/ 59101 w 389332"/>
                  <a:gd name="connsiteY18" fmla="*/ 102571 h 632284"/>
                  <a:gd name="connsiteX19" fmla="*/ 286115 w 389332"/>
                  <a:gd name="connsiteY19" fmla="*/ 58464 h 632284"/>
                  <a:gd name="connsiteX20" fmla="*/ 330361 w 389332"/>
                  <a:gd name="connsiteY20" fmla="*/ 102775 h 63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32" h="632284">
                    <a:moveTo>
                      <a:pt x="33812" y="85563"/>
                    </a:moveTo>
                    <a:cubicBezTo>
                      <a:pt x="-2387" y="138966"/>
                      <a:pt x="-10033" y="206747"/>
                      <a:pt x="13357" y="266874"/>
                    </a:cubicBezTo>
                    <a:lnTo>
                      <a:pt x="101686" y="462128"/>
                    </a:lnTo>
                    <a:lnTo>
                      <a:pt x="177931" y="622051"/>
                    </a:lnTo>
                    <a:cubicBezTo>
                      <a:pt x="182666" y="631294"/>
                      <a:pt x="193998" y="634947"/>
                      <a:pt x="203241" y="630212"/>
                    </a:cubicBezTo>
                    <a:cubicBezTo>
                      <a:pt x="206749" y="628413"/>
                      <a:pt x="209604" y="625559"/>
                      <a:pt x="211402" y="622051"/>
                    </a:cubicBezTo>
                    <a:lnTo>
                      <a:pt x="287646" y="462128"/>
                    </a:lnTo>
                    <a:lnTo>
                      <a:pt x="375977" y="266874"/>
                    </a:lnTo>
                    <a:cubicBezTo>
                      <a:pt x="399366" y="206747"/>
                      <a:pt x="391719" y="138966"/>
                      <a:pt x="355521" y="85563"/>
                    </a:cubicBezTo>
                    <a:cubicBezTo>
                      <a:pt x="295618" y="-3274"/>
                      <a:pt x="175043" y="-26731"/>
                      <a:pt x="86206" y="33170"/>
                    </a:cubicBezTo>
                    <a:cubicBezTo>
                      <a:pt x="65537" y="47107"/>
                      <a:pt x="47748" y="64895"/>
                      <a:pt x="33812" y="85563"/>
                    </a:cubicBezTo>
                    <a:close/>
                    <a:moveTo>
                      <a:pt x="330366" y="102775"/>
                    </a:moveTo>
                    <a:cubicBezTo>
                      <a:pt x="360754" y="147653"/>
                      <a:pt x="367275" y="204556"/>
                      <a:pt x="347828" y="255145"/>
                    </a:cubicBezTo>
                    <a:lnTo>
                      <a:pt x="260132" y="449013"/>
                    </a:lnTo>
                    <a:lnTo>
                      <a:pt x="194804" y="586040"/>
                    </a:lnTo>
                    <a:cubicBezTo>
                      <a:pt x="194728" y="586193"/>
                      <a:pt x="194605" y="586193"/>
                      <a:pt x="194528" y="586040"/>
                    </a:cubicBezTo>
                    <a:lnTo>
                      <a:pt x="129454" y="449563"/>
                    </a:lnTo>
                    <a:lnTo>
                      <a:pt x="41499" y="255145"/>
                    </a:lnTo>
                    <a:cubicBezTo>
                      <a:pt x="22039" y="204472"/>
                      <a:pt x="28614" y="147482"/>
                      <a:pt x="59101" y="102571"/>
                    </a:cubicBezTo>
                    <a:cubicBezTo>
                      <a:pt x="109610" y="27703"/>
                      <a:pt x="211247" y="7955"/>
                      <a:pt x="286115" y="58464"/>
                    </a:cubicBezTo>
                    <a:cubicBezTo>
                      <a:pt x="303581" y="70246"/>
                      <a:pt x="318605" y="85292"/>
                      <a:pt x="330361" y="102775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08312A7-DCB0-4329-8226-6A05DF5685B2}"/>
                  </a:ext>
                </a:extLst>
              </p:cNvPr>
              <p:cNvSpPr/>
              <p:nvPr/>
            </p:nvSpPr>
            <p:spPr>
              <a:xfrm>
                <a:off x="8283604" y="5700492"/>
                <a:ext cx="167366" cy="167366"/>
              </a:xfrm>
              <a:custGeom>
                <a:avLst/>
                <a:gdLst>
                  <a:gd name="connsiteX0" fmla="*/ 1 w 167366"/>
                  <a:gd name="connsiteY0" fmla="*/ 83680 h 167366"/>
                  <a:gd name="connsiteX1" fmla="*/ 83681 w 167366"/>
                  <a:gd name="connsiteY1" fmla="*/ 167366 h 167366"/>
                  <a:gd name="connsiteX2" fmla="*/ 167367 w 167366"/>
                  <a:gd name="connsiteY2" fmla="*/ 83687 h 167366"/>
                  <a:gd name="connsiteX3" fmla="*/ 83687 w 167366"/>
                  <a:gd name="connsiteY3" fmla="*/ 1 h 167366"/>
                  <a:gd name="connsiteX4" fmla="*/ 83678 w 167366"/>
                  <a:gd name="connsiteY4" fmla="*/ 1 h 167366"/>
                  <a:gd name="connsiteX5" fmla="*/ 1 w 167366"/>
                  <a:gd name="connsiteY5" fmla="*/ 82990 h 167366"/>
                  <a:gd name="connsiteX6" fmla="*/ 1 w 167366"/>
                  <a:gd name="connsiteY6" fmla="*/ 83680 h 167366"/>
                  <a:gd name="connsiteX7" fmla="*/ 136885 w 167366"/>
                  <a:gd name="connsiteY7" fmla="*/ 83680 h 167366"/>
                  <a:gd name="connsiteX8" fmla="*/ 83685 w 167366"/>
                  <a:gd name="connsiteY8" fmla="*/ 136886 h 167366"/>
                  <a:gd name="connsiteX9" fmla="*/ 30480 w 167366"/>
                  <a:gd name="connsiteY9" fmla="*/ 83687 h 167366"/>
                  <a:gd name="connsiteX10" fmla="*/ 83679 w 167366"/>
                  <a:gd name="connsiteY10" fmla="*/ 30481 h 167366"/>
                  <a:gd name="connsiteX11" fmla="*/ 83682 w 167366"/>
                  <a:gd name="connsiteY11" fmla="*/ 30481 h 167366"/>
                  <a:gd name="connsiteX12" fmla="*/ 136885 w 167366"/>
                  <a:gd name="connsiteY12" fmla="*/ 82547 h 167366"/>
                  <a:gd name="connsiteX13" fmla="*/ 136885 w 167366"/>
                  <a:gd name="connsiteY13" fmla="*/ 83680 h 16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366" h="167366">
                    <a:moveTo>
                      <a:pt x="1" y="83680"/>
                    </a:moveTo>
                    <a:cubicBezTo>
                      <a:pt x="0" y="129897"/>
                      <a:pt x="37464" y="167365"/>
                      <a:pt x="83681" y="167366"/>
                    </a:cubicBezTo>
                    <a:cubicBezTo>
                      <a:pt x="129898" y="167368"/>
                      <a:pt x="167365" y="129903"/>
                      <a:pt x="167367" y="83687"/>
                    </a:cubicBezTo>
                    <a:cubicBezTo>
                      <a:pt x="167368" y="37470"/>
                      <a:pt x="129904" y="2"/>
                      <a:pt x="83687" y="1"/>
                    </a:cubicBezTo>
                    <a:cubicBezTo>
                      <a:pt x="83684" y="1"/>
                      <a:pt x="83681" y="1"/>
                      <a:pt x="83678" y="1"/>
                    </a:cubicBezTo>
                    <a:cubicBezTo>
                      <a:pt x="37655" y="-188"/>
                      <a:pt x="192" y="36967"/>
                      <a:pt x="1" y="82990"/>
                    </a:cubicBezTo>
                    <a:cubicBezTo>
                      <a:pt x="0" y="83220"/>
                      <a:pt x="0" y="83450"/>
                      <a:pt x="1" y="83680"/>
                    </a:cubicBezTo>
                    <a:close/>
                    <a:moveTo>
                      <a:pt x="136885" y="83680"/>
                    </a:moveTo>
                    <a:cubicBezTo>
                      <a:pt x="136887" y="113063"/>
                      <a:pt x="113068" y="136885"/>
                      <a:pt x="83685" y="136886"/>
                    </a:cubicBezTo>
                    <a:cubicBezTo>
                      <a:pt x="54303" y="136888"/>
                      <a:pt x="30481" y="113069"/>
                      <a:pt x="30480" y="83687"/>
                    </a:cubicBezTo>
                    <a:cubicBezTo>
                      <a:pt x="30478" y="54304"/>
                      <a:pt x="54297" y="30482"/>
                      <a:pt x="83679" y="30481"/>
                    </a:cubicBezTo>
                    <a:cubicBezTo>
                      <a:pt x="83681" y="30481"/>
                      <a:pt x="83681" y="30481"/>
                      <a:pt x="83682" y="30481"/>
                    </a:cubicBezTo>
                    <a:cubicBezTo>
                      <a:pt x="112751" y="30167"/>
                      <a:pt x="136571" y="53478"/>
                      <a:pt x="136885" y="82547"/>
                    </a:cubicBezTo>
                    <a:cubicBezTo>
                      <a:pt x="136890" y="82925"/>
                      <a:pt x="136890" y="83302"/>
                      <a:pt x="136885" y="83680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608CCE6-1F72-43A1-9A05-B84DF8D9D831}"/>
              </a:ext>
            </a:extLst>
          </p:cNvPr>
          <p:cNvGrpSpPr/>
          <p:nvPr/>
        </p:nvGrpSpPr>
        <p:grpSpPr>
          <a:xfrm>
            <a:off x="9787310" y="4171066"/>
            <a:ext cx="213274" cy="354297"/>
            <a:chOff x="9013574" y="5161350"/>
            <a:chExt cx="389332" cy="632284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37E6B294-73E0-452E-B714-8DB9E3673758}"/>
                </a:ext>
              </a:extLst>
            </p:cNvPr>
            <p:cNvSpPr/>
            <p:nvPr/>
          </p:nvSpPr>
          <p:spPr>
            <a:xfrm>
              <a:off x="9045054" y="5178604"/>
              <a:ext cx="328503" cy="570515"/>
            </a:xfrm>
            <a:custGeom>
              <a:avLst/>
              <a:gdLst>
                <a:gd name="connsiteX0" fmla="*/ 133065 w 328503"/>
                <a:gd name="connsiteY0" fmla="*/ 721 h 570515"/>
                <a:gd name="connsiteX1" fmla="*/ 150125 w 328503"/>
                <a:gd name="connsiteY1" fmla="*/ 4133 h 570515"/>
                <a:gd name="connsiteX2" fmla="*/ 160361 w 328503"/>
                <a:gd name="connsiteY2" fmla="*/ 10957 h 570515"/>
                <a:gd name="connsiteX3" fmla="*/ 191068 w 328503"/>
                <a:gd name="connsiteY3" fmla="*/ 4133 h 570515"/>
                <a:gd name="connsiteX4" fmla="*/ 225188 w 328503"/>
                <a:gd name="connsiteY4" fmla="*/ 10957 h 570515"/>
                <a:gd name="connsiteX5" fmla="*/ 245659 w 328503"/>
                <a:gd name="connsiteY5" fmla="*/ 24605 h 570515"/>
                <a:gd name="connsiteX6" fmla="*/ 255895 w 328503"/>
                <a:gd name="connsiteY6" fmla="*/ 41665 h 570515"/>
                <a:gd name="connsiteX7" fmla="*/ 279779 w 328503"/>
                <a:gd name="connsiteY7" fmla="*/ 65548 h 570515"/>
                <a:gd name="connsiteX8" fmla="*/ 286603 w 328503"/>
                <a:gd name="connsiteY8" fmla="*/ 75784 h 570515"/>
                <a:gd name="connsiteX9" fmla="*/ 296839 w 328503"/>
                <a:gd name="connsiteY9" fmla="*/ 89432 h 570515"/>
                <a:gd name="connsiteX10" fmla="*/ 324134 w 328503"/>
                <a:gd name="connsiteY10" fmla="*/ 130375 h 570515"/>
                <a:gd name="connsiteX11" fmla="*/ 324134 w 328503"/>
                <a:gd name="connsiteY11" fmla="*/ 198614 h 570515"/>
                <a:gd name="connsiteX12" fmla="*/ 320722 w 328503"/>
                <a:gd name="connsiteY12" fmla="*/ 208850 h 570515"/>
                <a:gd name="connsiteX13" fmla="*/ 317310 w 328503"/>
                <a:gd name="connsiteY13" fmla="*/ 225909 h 570515"/>
                <a:gd name="connsiteX14" fmla="*/ 307074 w 328503"/>
                <a:gd name="connsiteY14" fmla="*/ 249793 h 570515"/>
                <a:gd name="connsiteX15" fmla="*/ 300250 w 328503"/>
                <a:gd name="connsiteY15" fmla="*/ 287324 h 570515"/>
                <a:gd name="connsiteX16" fmla="*/ 286603 w 328503"/>
                <a:gd name="connsiteY16" fmla="*/ 314620 h 570515"/>
                <a:gd name="connsiteX17" fmla="*/ 279779 w 328503"/>
                <a:gd name="connsiteY17" fmla="*/ 324856 h 570515"/>
                <a:gd name="connsiteX18" fmla="*/ 272955 w 328503"/>
                <a:gd name="connsiteY18" fmla="*/ 345327 h 570515"/>
                <a:gd name="connsiteX19" fmla="*/ 259307 w 328503"/>
                <a:gd name="connsiteY19" fmla="*/ 372623 h 570515"/>
                <a:gd name="connsiteX20" fmla="*/ 249071 w 328503"/>
                <a:gd name="connsiteY20" fmla="*/ 406742 h 570515"/>
                <a:gd name="connsiteX21" fmla="*/ 232012 w 328503"/>
                <a:gd name="connsiteY21" fmla="*/ 434038 h 570515"/>
                <a:gd name="connsiteX22" fmla="*/ 221776 w 328503"/>
                <a:gd name="connsiteY22" fmla="*/ 461333 h 570515"/>
                <a:gd name="connsiteX23" fmla="*/ 214952 w 328503"/>
                <a:gd name="connsiteY23" fmla="*/ 481805 h 570515"/>
                <a:gd name="connsiteX24" fmla="*/ 211540 w 328503"/>
                <a:gd name="connsiteY24" fmla="*/ 492041 h 570515"/>
                <a:gd name="connsiteX25" fmla="*/ 201304 w 328503"/>
                <a:gd name="connsiteY25" fmla="*/ 502277 h 570515"/>
                <a:gd name="connsiteX26" fmla="*/ 197892 w 328503"/>
                <a:gd name="connsiteY26" fmla="*/ 515924 h 570515"/>
                <a:gd name="connsiteX27" fmla="*/ 174009 w 328503"/>
                <a:gd name="connsiteY27" fmla="*/ 546632 h 570515"/>
                <a:gd name="connsiteX28" fmla="*/ 170597 w 328503"/>
                <a:gd name="connsiteY28" fmla="*/ 556868 h 570515"/>
                <a:gd name="connsiteX29" fmla="*/ 167185 w 328503"/>
                <a:gd name="connsiteY29" fmla="*/ 570515 h 570515"/>
                <a:gd name="connsiteX30" fmla="*/ 160361 w 328503"/>
                <a:gd name="connsiteY30" fmla="*/ 556868 h 570515"/>
                <a:gd name="connsiteX31" fmla="*/ 143301 w 328503"/>
                <a:gd name="connsiteY31" fmla="*/ 532984 h 570515"/>
                <a:gd name="connsiteX32" fmla="*/ 129653 w 328503"/>
                <a:gd name="connsiteY32" fmla="*/ 505689 h 570515"/>
                <a:gd name="connsiteX33" fmla="*/ 119418 w 328503"/>
                <a:gd name="connsiteY33" fmla="*/ 492041 h 570515"/>
                <a:gd name="connsiteX34" fmla="*/ 112594 w 328503"/>
                <a:gd name="connsiteY34" fmla="*/ 474981 h 570515"/>
                <a:gd name="connsiteX35" fmla="*/ 102358 w 328503"/>
                <a:gd name="connsiteY35" fmla="*/ 464745 h 570515"/>
                <a:gd name="connsiteX36" fmla="*/ 92122 w 328503"/>
                <a:gd name="connsiteY36" fmla="*/ 427214 h 570515"/>
                <a:gd name="connsiteX37" fmla="*/ 85298 w 328503"/>
                <a:gd name="connsiteY37" fmla="*/ 416978 h 570515"/>
                <a:gd name="connsiteX38" fmla="*/ 71650 w 328503"/>
                <a:gd name="connsiteY38" fmla="*/ 393095 h 570515"/>
                <a:gd name="connsiteX39" fmla="*/ 68239 w 328503"/>
                <a:gd name="connsiteY39" fmla="*/ 382859 h 570515"/>
                <a:gd name="connsiteX40" fmla="*/ 54591 w 328503"/>
                <a:gd name="connsiteY40" fmla="*/ 355563 h 570515"/>
                <a:gd name="connsiteX41" fmla="*/ 47767 w 328503"/>
                <a:gd name="connsiteY41" fmla="*/ 335092 h 570515"/>
                <a:gd name="connsiteX42" fmla="*/ 44355 w 328503"/>
                <a:gd name="connsiteY42" fmla="*/ 324856 h 570515"/>
                <a:gd name="connsiteX43" fmla="*/ 40943 w 328503"/>
                <a:gd name="connsiteY43" fmla="*/ 311208 h 570515"/>
                <a:gd name="connsiteX44" fmla="*/ 34119 w 328503"/>
                <a:gd name="connsiteY44" fmla="*/ 297560 h 570515"/>
                <a:gd name="connsiteX45" fmla="*/ 27295 w 328503"/>
                <a:gd name="connsiteY45" fmla="*/ 270265 h 570515"/>
                <a:gd name="connsiteX46" fmla="*/ 20471 w 328503"/>
                <a:gd name="connsiteY46" fmla="*/ 256617 h 570515"/>
                <a:gd name="connsiteX47" fmla="*/ 13647 w 328503"/>
                <a:gd name="connsiteY47" fmla="*/ 229321 h 570515"/>
                <a:gd name="connsiteX48" fmla="*/ 10236 w 328503"/>
                <a:gd name="connsiteY48" fmla="*/ 215674 h 570515"/>
                <a:gd name="connsiteX49" fmla="*/ 0 w 328503"/>
                <a:gd name="connsiteY49" fmla="*/ 174730 h 570515"/>
                <a:gd name="connsiteX50" fmla="*/ 3412 w 328503"/>
                <a:gd name="connsiteY50" fmla="*/ 123551 h 570515"/>
                <a:gd name="connsiteX51" fmla="*/ 20471 w 328503"/>
                <a:gd name="connsiteY51" fmla="*/ 99668 h 570515"/>
                <a:gd name="connsiteX52" fmla="*/ 34119 w 328503"/>
                <a:gd name="connsiteY52" fmla="*/ 82608 h 570515"/>
                <a:gd name="connsiteX53" fmla="*/ 40943 w 328503"/>
                <a:gd name="connsiteY53" fmla="*/ 65548 h 570515"/>
                <a:gd name="connsiteX54" fmla="*/ 71650 w 328503"/>
                <a:gd name="connsiteY54" fmla="*/ 41665 h 570515"/>
                <a:gd name="connsiteX55" fmla="*/ 116006 w 328503"/>
                <a:gd name="connsiteY55" fmla="*/ 24605 h 570515"/>
                <a:gd name="connsiteX56" fmla="*/ 126242 w 328503"/>
                <a:gd name="connsiteY56" fmla="*/ 17781 h 570515"/>
                <a:gd name="connsiteX57" fmla="*/ 133065 w 328503"/>
                <a:gd name="connsiteY57" fmla="*/ 721 h 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503" h="570515">
                  <a:moveTo>
                    <a:pt x="133065" y="721"/>
                  </a:moveTo>
                  <a:cubicBezTo>
                    <a:pt x="137045" y="-1554"/>
                    <a:pt x="144695" y="2097"/>
                    <a:pt x="150125" y="4133"/>
                  </a:cubicBezTo>
                  <a:cubicBezTo>
                    <a:pt x="153965" y="5573"/>
                    <a:pt x="156292" y="10448"/>
                    <a:pt x="160361" y="10957"/>
                  </a:cubicBezTo>
                  <a:cubicBezTo>
                    <a:pt x="163250" y="11318"/>
                    <a:pt x="186971" y="5157"/>
                    <a:pt x="191068" y="4133"/>
                  </a:cubicBezTo>
                  <a:cubicBezTo>
                    <a:pt x="197001" y="4981"/>
                    <a:pt x="216943" y="6376"/>
                    <a:pt x="225188" y="10957"/>
                  </a:cubicBezTo>
                  <a:cubicBezTo>
                    <a:pt x="232357" y="14940"/>
                    <a:pt x="245659" y="24605"/>
                    <a:pt x="245659" y="24605"/>
                  </a:cubicBezTo>
                  <a:cubicBezTo>
                    <a:pt x="249071" y="30292"/>
                    <a:pt x="251649" y="36570"/>
                    <a:pt x="255895" y="41665"/>
                  </a:cubicBezTo>
                  <a:cubicBezTo>
                    <a:pt x="263103" y="50314"/>
                    <a:pt x="273534" y="56180"/>
                    <a:pt x="279779" y="65548"/>
                  </a:cubicBezTo>
                  <a:cubicBezTo>
                    <a:pt x="282054" y="68960"/>
                    <a:pt x="284220" y="72447"/>
                    <a:pt x="286603" y="75784"/>
                  </a:cubicBezTo>
                  <a:cubicBezTo>
                    <a:pt x="289908" y="80411"/>
                    <a:pt x="294018" y="84495"/>
                    <a:pt x="296839" y="89432"/>
                  </a:cubicBezTo>
                  <a:cubicBezTo>
                    <a:pt x="320092" y="130126"/>
                    <a:pt x="301912" y="115560"/>
                    <a:pt x="324134" y="130375"/>
                  </a:cubicBezTo>
                  <a:cubicBezTo>
                    <a:pt x="330347" y="161440"/>
                    <a:pt x="329559" y="149787"/>
                    <a:pt x="324134" y="198614"/>
                  </a:cubicBezTo>
                  <a:cubicBezTo>
                    <a:pt x="323737" y="202189"/>
                    <a:pt x="321594" y="205361"/>
                    <a:pt x="320722" y="208850"/>
                  </a:cubicBezTo>
                  <a:cubicBezTo>
                    <a:pt x="319315" y="214476"/>
                    <a:pt x="319144" y="220408"/>
                    <a:pt x="317310" y="225909"/>
                  </a:cubicBezTo>
                  <a:cubicBezTo>
                    <a:pt x="310356" y="246769"/>
                    <a:pt x="311049" y="231907"/>
                    <a:pt x="307074" y="249793"/>
                  </a:cubicBezTo>
                  <a:cubicBezTo>
                    <a:pt x="306448" y="252611"/>
                    <a:pt x="301885" y="283074"/>
                    <a:pt x="300250" y="287324"/>
                  </a:cubicBezTo>
                  <a:cubicBezTo>
                    <a:pt x="296598" y="296818"/>
                    <a:pt x="292246" y="306156"/>
                    <a:pt x="286603" y="314620"/>
                  </a:cubicBezTo>
                  <a:cubicBezTo>
                    <a:pt x="284328" y="318032"/>
                    <a:pt x="281445" y="321109"/>
                    <a:pt x="279779" y="324856"/>
                  </a:cubicBezTo>
                  <a:cubicBezTo>
                    <a:pt x="276858" y="331429"/>
                    <a:pt x="276172" y="338894"/>
                    <a:pt x="272955" y="345327"/>
                  </a:cubicBezTo>
                  <a:cubicBezTo>
                    <a:pt x="268406" y="354426"/>
                    <a:pt x="261774" y="362754"/>
                    <a:pt x="259307" y="372623"/>
                  </a:cubicBezTo>
                  <a:cubicBezTo>
                    <a:pt x="257245" y="380872"/>
                    <a:pt x="252632" y="400807"/>
                    <a:pt x="249071" y="406742"/>
                  </a:cubicBezTo>
                  <a:cubicBezTo>
                    <a:pt x="236726" y="427318"/>
                    <a:pt x="242515" y="418284"/>
                    <a:pt x="232012" y="434038"/>
                  </a:cubicBezTo>
                  <a:cubicBezTo>
                    <a:pt x="223923" y="474481"/>
                    <a:pt x="234555" y="432579"/>
                    <a:pt x="221776" y="461333"/>
                  </a:cubicBezTo>
                  <a:cubicBezTo>
                    <a:pt x="218855" y="467906"/>
                    <a:pt x="217227" y="474981"/>
                    <a:pt x="214952" y="481805"/>
                  </a:cubicBezTo>
                  <a:cubicBezTo>
                    <a:pt x="213815" y="485217"/>
                    <a:pt x="214083" y="489498"/>
                    <a:pt x="211540" y="492041"/>
                  </a:cubicBezTo>
                  <a:lnTo>
                    <a:pt x="201304" y="502277"/>
                  </a:lnTo>
                  <a:cubicBezTo>
                    <a:pt x="200167" y="506826"/>
                    <a:pt x="199989" y="511730"/>
                    <a:pt x="197892" y="515924"/>
                  </a:cubicBezTo>
                  <a:cubicBezTo>
                    <a:pt x="189729" y="532251"/>
                    <a:pt x="185243" y="535398"/>
                    <a:pt x="174009" y="546632"/>
                  </a:cubicBezTo>
                  <a:cubicBezTo>
                    <a:pt x="172872" y="550044"/>
                    <a:pt x="171585" y="553410"/>
                    <a:pt x="170597" y="556868"/>
                  </a:cubicBezTo>
                  <a:cubicBezTo>
                    <a:pt x="169309" y="561377"/>
                    <a:pt x="171874" y="570515"/>
                    <a:pt x="167185" y="570515"/>
                  </a:cubicBezTo>
                  <a:cubicBezTo>
                    <a:pt x="162099" y="570515"/>
                    <a:pt x="162636" y="561417"/>
                    <a:pt x="160361" y="556868"/>
                  </a:cubicBezTo>
                  <a:cubicBezTo>
                    <a:pt x="152154" y="524039"/>
                    <a:pt x="164843" y="562603"/>
                    <a:pt x="143301" y="532984"/>
                  </a:cubicBezTo>
                  <a:cubicBezTo>
                    <a:pt x="137318" y="524757"/>
                    <a:pt x="135756" y="513827"/>
                    <a:pt x="129653" y="505689"/>
                  </a:cubicBezTo>
                  <a:cubicBezTo>
                    <a:pt x="126241" y="501140"/>
                    <a:pt x="122179" y="497012"/>
                    <a:pt x="119418" y="492041"/>
                  </a:cubicBezTo>
                  <a:cubicBezTo>
                    <a:pt x="116444" y="486687"/>
                    <a:pt x="115840" y="480175"/>
                    <a:pt x="112594" y="474981"/>
                  </a:cubicBezTo>
                  <a:cubicBezTo>
                    <a:pt x="110037" y="470889"/>
                    <a:pt x="105770" y="468157"/>
                    <a:pt x="102358" y="464745"/>
                  </a:cubicBezTo>
                  <a:cubicBezTo>
                    <a:pt x="100527" y="455590"/>
                    <a:pt x="97069" y="434634"/>
                    <a:pt x="92122" y="427214"/>
                  </a:cubicBezTo>
                  <a:lnTo>
                    <a:pt x="85298" y="416978"/>
                  </a:lnTo>
                  <a:cubicBezTo>
                    <a:pt x="78081" y="388109"/>
                    <a:pt x="87913" y="417490"/>
                    <a:pt x="71650" y="393095"/>
                  </a:cubicBezTo>
                  <a:cubicBezTo>
                    <a:pt x="69655" y="390103"/>
                    <a:pt x="69727" y="386133"/>
                    <a:pt x="68239" y="382859"/>
                  </a:cubicBezTo>
                  <a:cubicBezTo>
                    <a:pt x="64030" y="373598"/>
                    <a:pt x="57808" y="365214"/>
                    <a:pt x="54591" y="355563"/>
                  </a:cubicBezTo>
                  <a:lnTo>
                    <a:pt x="47767" y="335092"/>
                  </a:lnTo>
                  <a:cubicBezTo>
                    <a:pt x="46630" y="331680"/>
                    <a:pt x="45227" y="328345"/>
                    <a:pt x="44355" y="324856"/>
                  </a:cubicBezTo>
                  <a:cubicBezTo>
                    <a:pt x="43218" y="320307"/>
                    <a:pt x="42590" y="315599"/>
                    <a:pt x="40943" y="311208"/>
                  </a:cubicBezTo>
                  <a:cubicBezTo>
                    <a:pt x="39157" y="306446"/>
                    <a:pt x="35727" y="302385"/>
                    <a:pt x="34119" y="297560"/>
                  </a:cubicBezTo>
                  <a:cubicBezTo>
                    <a:pt x="31153" y="288663"/>
                    <a:pt x="31489" y="278653"/>
                    <a:pt x="27295" y="270265"/>
                  </a:cubicBezTo>
                  <a:cubicBezTo>
                    <a:pt x="25020" y="265716"/>
                    <a:pt x="22079" y="261442"/>
                    <a:pt x="20471" y="256617"/>
                  </a:cubicBezTo>
                  <a:cubicBezTo>
                    <a:pt x="17505" y="247720"/>
                    <a:pt x="15922" y="238420"/>
                    <a:pt x="13647" y="229321"/>
                  </a:cubicBezTo>
                  <a:cubicBezTo>
                    <a:pt x="12510" y="224772"/>
                    <a:pt x="11719" y="220122"/>
                    <a:pt x="10236" y="215674"/>
                  </a:cubicBezTo>
                  <a:cubicBezTo>
                    <a:pt x="1224" y="188639"/>
                    <a:pt x="4595" y="202297"/>
                    <a:pt x="0" y="174730"/>
                  </a:cubicBezTo>
                  <a:cubicBezTo>
                    <a:pt x="1137" y="157670"/>
                    <a:pt x="745" y="140439"/>
                    <a:pt x="3412" y="123551"/>
                  </a:cubicBezTo>
                  <a:cubicBezTo>
                    <a:pt x="5297" y="111615"/>
                    <a:pt x="13372" y="107782"/>
                    <a:pt x="20471" y="99668"/>
                  </a:cubicBezTo>
                  <a:cubicBezTo>
                    <a:pt x="25267" y="94187"/>
                    <a:pt x="30372" y="88853"/>
                    <a:pt x="34119" y="82608"/>
                  </a:cubicBezTo>
                  <a:cubicBezTo>
                    <a:pt x="37270" y="77356"/>
                    <a:pt x="37341" y="70501"/>
                    <a:pt x="40943" y="65548"/>
                  </a:cubicBezTo>
                  <a:cubicBezTo>
                    <a:pt x="61432" y="37377"/>
                    <a:pt x="53201" y="50051"/>
                    <a:pt x="71650" y="41665"/>
                  </a:cubicBezTo>
                  <a:cubicBezTo>
                    <a:pt x="109932" y="24264"/>
                    <a:pt x="85665" y="30673"/>
                    <a:pt x="116006" y="24605"/>
                  </a:cubicBezTo>
                  <a:cubicBezTo>
                    <a:pt x="119418" y="22330"/>
                    <a:pt x="122314" y="18959"/>
                    <a:pt x="126242" y="17781"/>
                  </a:cubicBezTo>
                  <a:cubicBezTo>
                    <a:pt x="138687" y="14047"/>
                    <a:pt x="129085" y="2996"/>
                    <a:pt x="133065" y="7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D9D7C311-B6B6-4489-9E93-0A42EDEA0935}"/>
                </a:ext>
              </a:extLst>
            </p:cNvPr>
            <p:cNvGrpSpPr/>
            <p:nvPr/>
          </p:nvGrpSpPr>
          <p:grpSpPr>
            <a:xfrm>
              <a:off x="9013574" y="5161350"/>
              <a:ext cx="389332" cy="632284"/>
              <a:chOff x="8172621" y="5579629"/>
              <a:chExt cx="389332" cy="632284"/>
            </a:xfrm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6F7F1785-5E3A-496D-8E8B-6EE0B6186233}"/>
                  </a:ext>
                </a:extLst>
              </p:cNvPr>
              <p:cNvSpPr/>
              <p:nvPr/>
            </p:nvSpPr>
            <p:spPr>
              <a:xfrm>
                <a:off x="8172621" y="5579629"/>
                <a:ext cx="389332" cy="632284"/>
              </a:xfrm>
              <a:custGeom>
                <a:avLst/>
                <a:gdLst>
                  <a:gd name="connsiteX0" fmla="*/ 33812 w 389332"/>
                  <a:gd name="connsiteY0" fmla="*/ 85563 h 632284"/>
                  <a:gd name="connsiteX1" fmla="*/ 13357 w 389332"/>
                  <a:gd name="connsiteY1" fmla="*/ 266874 h 632284"/>
                  <a:gd name="connsiteX2" fmla="*/ 101686 w 389332"/>
                  <a:gd name="connsiteY2" fmla="*/ 462128 h 632284"/>
                  <a:gd name="connsiteX3" fmla="*/ 177931 w 389332"/>
                  <a:gd name="connsiteY3" fmla="*/ 622051 h 632284"/>
                  <a:gd name="connsiteX4" fmla="*/ 203241 w 389332"/>
                  <a:gd name="connsiteY4" fmla="*/ 630212 h 632284"/>
                  <a:gd name="connsiteX5" fmla="*/ 211402 w 389332"/>
                  <a:gd name="connsiteY5" fmla="*/ 622051 h 632284"/>
                  <a:gd name="connsiteX6" fmla="*/ 287646 w 389332"/>
                  <a:gd name="connsiteY6" fmla="*/ 462128 h 632284"/>
                  <a:gd name="connsiteX7" fmla="*/ 375977 w 389332"/>
                  <a:gd name="connsiteY7" fmla="*/ 266874 h 632284"/>
                  <a:gd name="connsiteX8" fmla="*/ 355521 w 389332"/>
                  <a:gd name="connsiteY8" fmla="*/ 85563 h 632284"/>
                  <a:gd name="connsiteX9" fmla="*/ 86206 w 389332"/>
                  <a:gd name="connsiteY9" fmla="*/ 33170 h 632284"/>
                  <a:gd name="connsiteX10" fmla="*/ 33812 w 389332"/>
                  <a:gd name="connsiteY10" fmla="*/ 85563 h 632284"/>
                  <a:gd name="connsiteX11" fmla="*/ 330366 w 389332"/>
                  <a:gd name="connsiteY11" fmla="*/ 102775 h 632284"/>
                  <a:gd name="connsiteX12" fmla="*/ 347828 w 389332"/>
                  <a:gd name="connsiteY12" fmla="*/ 255145 h 632284"/>
                  <a:gd name="connsiteX13" fmla="*/ 260132 w 389332"/>
                  <a:gd name="connsiteY13" fmla="*/ 449013 h 632284"/>
                  <a:gd name="connsiteX14" fmla="*/ 194804 w 389332"/>
                  <a:gd name="connsiteY14" fmla="*/ 586040 h 632284"/>
                  <a:gd name="connsiteX15" fmla="*/ 194528 w 389332"/>
                  <a:gd name="connsiteY15" fmla="*/ 586040 h 632284"/>
                  <a:gd name="connsiteX16" fmla="*/ 129454 w 389332"/>
                  <a:gd name="connsiteY16" fmla="*/ 449563 h 632284"/>
                  <a:gd name="connsiteX17" fmla="*/ 41499 w 389332"/>
                  <a:gd name="connsiteY17" fmla="*/ 255145 h 632284"/>
                  <a:gd name="connsiteX18" fmla="*/ 59101 w 389332"/>
                  <a:gd name="connsiteY18" fmla="*/ 102571 h 632284"/>
                  <a:gd name="connsiteX19" fmla="*/ 286115 w 389332"/>
                  <a:gd name="connsiteY19" fmla="*/ 58464 h 632284"/>
                  <a:gd name="connsiteX20" fmla="*/ 330361 w 389332"/>
                  <a:gd name="connsiteY20" fmla="*/ 102775 h 63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32" h="632284">
                    <a:moveTo>
                      <a:pt x="33812" y="85563"/>
                    </a:moveTo>
                    <a:cubicBezTo>
                      <a:pt x="-2387" y="138966"/>
                      <a:pt x="-10033" y="206747"/>
                      <a:pt x="13357" y="266874"/>
                    </a:cubicBezTo>
                    <a:lnTo>
                      <a:pt x="101686" y="462128"/>
                    </a:lnTo>
                    <a:lnTo>
                      <a:pt x="177931" y="622051"/>
                    </a:lnTo>
                    <a:cubicBezTo>
                      <a:pt x="182666" y="631294"/>
                      <a:pt x="193998" y="634947"/>
                      <a:pt x="203241" y="630212"/>
                    </a:cubicBezTo>
                    <a:cubicBezTo>
                      <a:pt x="206749" y="628413"/>
                      <a:pt x="209604" y="625559"/>
                      <a:pt x="211402" y="622051"/>
                    </a:cubicBezTo>
                    <a:lnTo>
                      <a:pt x="287646" y="462128"/>
                    </a:lnTo>
                    <a:lnTo>
                      <a:pt x="375977" y="266874"/>
                    </a:lnTo>
                    <a:cubicBezTo>
                      <a:pt x="399366" y="206747"/>
                      <a:pt x="391719" y="138966"/>
                      <a:pt x="355521" y="85563"/>
                    </a:cubicBezTo>
                    <a:cubicBezTo>
                      <a:pt x="295618" y="-3274"/>
                      <a:pt x="175043" y="-26731"/>
                      <a:pt x="86206" y="33170"/>
                    </a:cubicBezTo>
                    <a:cubicBezTo>
                      <a:pt x="65537" y="47107"/>
                      <a:pt x="47748" y="64895"/>
                      <a:pt x="33812" y="85563"/>
                    </a:cubicBezTo>
                    <a:close/>
                    <a:moveTo>
                      <a:pt x="330366" y="102775"/>
                    </a:moveTo>
                    <a:cubicBezTo>
                      <a:pt x="360754" y="147653"/>
                      <a:pt x="367275" y="204556"/>
                      <a:pt x="347828" y="255145"/>
                    </a:cubicBezTo>
                    <a:lnTo>
                      <a:pt x="260132" y="449013"/>
                    </a:lnTo>
                    <a:lnTo>
                      <a:pt x="194804" y="586040"/>
                    </a:lnTo>
                    <a:cubicBezTo>
                      <a:pt x="194728" y="586193"/>
                      <a:pt x="194605" y="586193"/>
                      <a:pt x="194528" y="586040"/>
                    </a:cubicBezTo>
                    <a:lnTo>
                      <a:pt x="129454" y="449563"/>
                    </a:lnTo>
                    <a:lnTo>
                      <a:pt x="41499" y="255145"/>
                    </a:lnTo>
                    <a:cubicBezTo>
                      <a:pt x="22039" y="204472"/>
                      <a:pt x="28614" y="147482"/>
                      <a:pt x="59101" y="102571"/>
                    </a:cubicBezTo>
                    <a:cubicBezTo>
                      <a:pt x="109610" y="27703"/>
                      <a:pt x="211247" y="7955"/>
                      <a:pt x="286115" y="58464"/>
                    </a:cubicBezTo>
                    <a:cubicBezTo>
                      <a:pt x="303581" y="70246"/>
                      <a:pt x="318605" y="85292"/>
                      <a:pt x="330361" y="102775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CFC5FC8-F73A-49B0-9EE5-1C0A31E663FF}"/>
                  </a:ext>
                </a:extLst>
              </p:cNvPr>
              <p:cNvSpPr/>
              <p:nvPr/>
            </p:nvSpPr>
            <p:spPr>
              <a:xfrm>
                <a:off x="8283604" y="5700492"/>
                <a:ext cx="167366" cy="167366"/>
              </a:xfrm>
              <a:custGeom>
                <a:avLst/>
                <a:gdLst>
                  <a:gd name="connsiteX0" fmla="*/ 1 w 167366"/>
                  <a:gd name="connsiteY0" fmla="*/ 83680 h 167366"/>
                  <a:gd name="connsiteX1" fmla="*/ 83681 w 167366"/>
                  <a:gd name="connsiteY1" fmla="*/ 167366 h 167366"/>
                  <a:gd name="connsiteX2" fmla="*/ 167367 w 167366"/>
                  <a:gd name="connsiteY2" fmla="*/ 83687 h 167366"/>
                  <a:gd name="connsiteX3" fmla="*/ 83687 w 167366"/>
                  <a:gd name="connsiteY3" fmla="*/ 1 h 167366"/>
                  <a:gd name="connsiteX4" fmla="*/ 83678 w 167366"/>
                  <a:gd name="connsiteY4" fmla="*/ 1 h 167366"/>
                  <a:gd name="connsiteX5" fmla="*/ 1 w 167366"/>
                  <a:gd name="connsiteY5" fmla="*/ 82990 h 167366"/>
                  <a:gd name="connsiteX6" fmla="*/ 1 w 167366"/>
                  <a:gd name="connsiteY6" fmla="*/ 83680 h 167366"/>
                  <a:gd name="connsiteX7" fmla="*/ 136885 w 167366"/>
                  <a:gd name="connsiteY7" fmla="*/ 83680 h 167366"/>
                  <a:gd name="connsiteX8" fmla="*/ 83685 w 167366"/>
                  <a:gd name="connsiteY8" fmla="*/ 136886 h 167366"/>
                  <a:gd name="connsiteX9" fmla="*/ 30480 w 167366"/>
                  <a:gd name="connsiteY9" fmla="*/ 83687 h 167366"/>
                  <a:gd name="connsiteX10" fmla="*/ 83679 w 167366"/>
                  <a:gd name="connsiteY10" fmla="*/ 30481 h 167366"/>
                  <a:gd name="connsiteX11" fmla="*/ 83682 w 167366"/>
                  <a:gd name="connsiteY11" fmla="*/ 30481 h 167366"/>
                  <a:gd name="connsiteX12" fmla="*/ 136885 w 167366"/>
                  <a:gd name="connsiteY12" fmla="*/ 82547 h 167366"/>
                  <a:gd name="connsiteX13" fmla="*/ 136885 w 167366"/>
                  <a:gd name="connsiteY13" fmla="*/ 83680 h 16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366" h="167366">
                    <a:moveTo>
                      <a:pt x="1" y="83680"/>
                    </a:moveTo>
                    <a:cubicBezTo>
                      <a:pt x="0" y="129897"/>
                      <a:pt x="37464" y="167365"/>
                      <a:pt x="83681" y="167366"/>
                    </a:cubicBezTo>
                    <a:cubicBezTo>
                      <a:pt x="129898" y="167368"/>
                      <a:pt x="167365" y="129903"/>
                      <a:pt x="167367" y="83687"/>
                    </a:cubicBezTo>
                    <a:cubicBezTo>
                      <a:pt x="167368" y="37470"/>
                      <a:pt x="129904" y="2"/>
                      <a:pt x="83687" y="1"/>
                    </a:cubicBezTo>
                    <a:cubicBezTo>
                      <a:pt x="83684" y="1"/>
                      <a:pt x="83681" y="1"/>
                      <a:pt x="83678" y="1"/>
                    </a:cubicBezTo>
                    <a:cubicBezTo>
                      <a:pt x="37655" y="-188"/>
                      <a:pt x="192" y="36967"/>
                      <a:pt x="1" y="82990"/>
                    </a:cubicBezTo>
                    <a:cubicBezTo>
                      <a:pt x="0" y="83220"/>
                      <a:pt x="0" y="83450"/>
                      <a:pt x="1" y="83680"/>
                    </a:cubicBezTo>
                    <a:close/>
                    <a:moveTo>
                      <a:pt x="136885" y="83680"/>
                    </a:moveTo>
                    <a:cubicBezTo>
                      <a:pt x="136887" y="113063"/>
                      <a:pt x="113068" y="136885"/>
                      <a:pt x="83685" y="136886"/>
                    </a:cubicBezTo>
                    <a:cubicBezTo>
                      <a:pt x="54303" y="136888"/>
                      <a:pt x="30481" y="113069"/>
                      <a:pt x="30480" y="83687"/>
                    </a:cubicBezTo>
                    <a:cubicBezTo>
                      <a:pt x="30478" y="54304"/>
                      <a:pt x="54297" y="30482"/>
                      <a:pt x="83679" y="30481"/>
                    </a:cubicBezTo>
                    <a:cubicBezTo>
                      <a:pt x="83681" y="30481"/>
                      <a:pt x="83681" y="30481"/>
                      <a:pt x="83682" y="30481"/>
                    </a:cubicBezTo>
                    <a:cubicBezTo>
                      <a:pt x="112751" y="30167"/>
                      <a:pt x="136571" y="53478"/>
                      <a:pt x="136885" y="82547"/>
                    </a:cubicBezTo>
                    <a:cubicBezTo>
                      <a:pt x="136890" y="82925"/>
                      <a:pt x="136890" y="83302"/>
                      <a:pt x="136885" y="83680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53976B7-4EA2-436B-8A4B-7402F1F48176}"/>
              </a:ext>
            </a:extLst>
          </p:cNvPr>
          <p:cNvGrpSpPr/>
          <p:nvPr/>
        </p:nvGrpSpPr>
        <p:grpSpPr>
          <a:xfrm>
            <a:off x="9381091" y="2933994"/>
            <a:ext cx="213274" cy="354297"/>
            <a:chOff x="9013574" y="5161350"/>
            <a:chExt cx="389332" cy="632284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EB1C880-3343-4424-AC82-A63BA8CAE312}"/>
                </a:ext>
              </a:extLst>
            </p:cNvPr>
            <p:cNvSpPr/>
            <p:nvPr/>
          </p:nvSpPr>
          <p:spPr>
            <a:xfrm>
              <a:off x="9045054" y="5178604"/>
              <a:ext cx="328503" cy="570515"/>
            </a:xfrm>
            <a:custGeom>
              <a:avLst/>
              <a:gdLst>
                <a:gd name="connsiteX0" fmla="*/ 133065 w 328503"/>
                <a:gd name="connsiteY0" fmla="*/ 721 h 570515"/>
                <a:gd name="connsiteX1" fmla="*/ 150125 w 328503"/>
                <a:gd name="connsiteY1" fmla="*/ 4133 h 570515"/>
                <a:gd name="connsiteX2" fmla="*/ 160361 w 328503"/>
                <a:gd name="connsiteY2" fmla="*/ 10957 h 570515"/>
                <a:gd name="connsiteX3" fmla="*/ 191068 w 328503"/>
                <a:gd name="connsiteY3" fmla="*/ 4133 h 570515"/>
                <a:gd name="connsiteX4" fmla="*/ 225188 w 328503"/>
                <a:gd name="connsiteY4" fmla="*/ 10957 h 570515"/>
                <a:gd name="connsiteX5" fmla="*/ 245659 w 328503"/>
                <a:gd name="connsiteY5" fmla="*/ 24605 h 570515"/>
                <a:gd name="connsiteX6" fmla="*/ 255895 w 328503"/>
                <a:gd name="connsiteY6" fmla="*/ 41665 h 570515"/>
                <a:gd name="connsiteX7" fmla="*/ 279779 w 328503"/>
                <a:gd name="connsiteY7" fmla="*/ 65548 h 570515"/>
                <a:gd name="connsiteX8" fmla="*/ 286603 w 328503"/>
                <a:gd name="connsiteY8" fmla="*/ 75784 h 570515"/>
                <a:gd name="connsiteX9" fmla="*/ 296839 w 328503"/>
                <a:gd name="connsiteY9" fmla="*/ 89432 h 570515"/>
                <a:gd name="connsiteX10" fmla="*/ 324134 w 328503"/>
                <a:gd name="connsiteY10" fmla="*/ 130375 h 570515"/>
                <a:gd name="connsiteX11" fmla="*/ 324134 w 328503"/>
                <a:gd name="connsiteY11" fmla="*/ 198614 h 570515"/>
                <a:gd name="connsiteX12" fmla="*/ 320722 w 328503"/>
                <a:gd name="connsiteY12" fmla="*/ 208850 h 570515"/>
                <a:gd name="connsiteX13" fmla="*/ 317310 w 328503"/>
                <a:gd name="connsiteY13" fmla="*/ 225909 h 570515"/>
                <a:gd name="connsiteX14" fmla="*/ 307074 w 328503"/>
                <a:gd name="connsiteY14" fmla="*/ 249793 h 570515"/>
                <a:gd name="connsiteX15" fmla="*/ 300250 w 328503"/>
                <a:gd name="connsiteY15" fmla="*/ 287324 h 570515"/>
                <a:gd name="connsiteX16" fmla="*/ 286603 w 328503"/>
                <a:gd name="connsiteY16" fmla="*/ 314620 h 570515"/>
                <a:gd name="connsiteX17" fmla="*/ 279779 w 328503"/>
                <a:gd name="connsiteY17" fmla="*/ 324856 h 570515"/>
                <a:gd name="connsiteX18" fmla="*/ 272955 w 328503"/>
                <a:gd name="connsiteY18" fmla="*/ 345327 h 570515"/>
                <a:gd name="connsiteX19" fmla="*/ 259307 w 328503"/>
                <a:gd name="connsiteY19" fmla="*/ 372623 h 570515"/>
                <a:gd name="connsiteX20" fmla="*/ 249071 w 328503"/>
                <a:gd name="connsiteY20" fmla="*/ 406742 h 570515"/>
                <a:gd name="connsiteX21" fmla="*/ 232012 w 328503"/>
                <a:gd name="connsiteY21" fmla="*/ 434038 h 570515"/>
                <a:gd name="connsiteX22" fmla="*/ 221776 w 328503"/>
                <a:gd name="connsiteY22" fmla="*/ 461333 h 570515"/>
                <a:gd name="connsiteX23" fmla="*/ 214952 w 328503"/>
                <a:gd name="connsiteY23" fmla="*/ 481805 h 570515"/>
                <a:gd name="connsiteX24" fmla="*/ 211540 w 328503"/>
                <a:gd name="connsiteY24" fmla="*/ 492041 h 570515"/>
                <a:gd name="connsiteX25" fmla="*/ 201304 w 328503"/>
                <a:gd name="connsiteY25" fmla="*/ 502277 h 570515"/>
                <a:gd name="connsiteX26" fmla="*/ 197892 w 328503"/>
                <a:gd name="connsiteY26" fmla="*/ 515924 h 570515"/>
                <a:gd name="connsiteX27" fmla="*/ 174009 w 328503"/>
                <a:gd name="connsiteY27" fmla="*/ 546632 h 570515"/>
                <a:gd name="connsiteX28" fmla="*/ 170597 w 328503"/>
                <a:gd name="connsiteY28" fmla="*/ 556868 h 570515"/>
                <a:gd name="connsiteX29" fmla="*/ 167185 w 328503"/>
                <a:gd name="connsiteY29" fmla="*/ 570515 h 570515"/>
                <a:gd name="connsiteX30" fmla="*/ 160361 w 328503"/>
                <a:gd name="connsiteY30" fmla="*/ 556868 h 570515"/>
                <a:gd name="connsiteX31" fmla="*/ 143301 w 328503"/>
                <a:gd name="connsiteY31" fmla="*/ 532984 h 570515"/>
                <a:gd name="connsiteX32" fmla="*/ 129653 w 328503"/>
                <a:gd name="connsiteY32" fmla="*/ 505689 h 570515"/>
                <a:gd name="connsiteX33" fmla="*/ 119418 w 328503"/>
                <a:gd name="connsiteY33" fmla="*/ 492041 h 570515"/>
                <a:gd name="connsiteX34" fmla="*/ 112594 w 328503"/>
                <a:gd name="connsiteY34" fmla="*/ 474981 h 570515"/>
                <a:gd name="connsiteX35" fmla="*/ 102358 w 328503"/>
                <a:gd name="connsiteY35" fmla="*/ 464745 h 570515"/>
                <a:gd name="connsiteX36" fmla="*/ 92122 w 328503"/>
                <a:gd name="connsiteY36" fmla="*/ 427214 h 570515"/>
                <a:gd name="connsiteX37" fmla="*/ 85298 w 328503"/>
                <a:gd name="connsiteY37" fmla="*/ 416978 h 570515"/>
                <a:gd name="connsiteX38" fmla="*/ 71650 w 328503"/>
                <a:gd name="connsiteY38" fmla="*/ 393095 h 570515"/>
                <a:gd name="connsiteX39" fmla="*/ 68239 w 328503"/>
                <a:gd name="connsiteY39" fmla="*/ 382859 h 570515"/>
                <a:gd name="connsiteX40" fmla="*/ 54591 w 328503"/>
                <a:gd name="connsiteY40" fmla="*/ 355563 h 570515"/>
                <a:gd name="connsiteX41" fmla="*/ 47767 w 328503"/>
                <a:gd name="connsiteY41" fmla="*/ 335092 h 570515"/>
                <a:gd name="connsiteX42" fmla="*/ 44355 w 328503"/>
                <a:gd name="connsiteY42" fmla="*/ 324856 h 570515"/>
                <a:gd name="connsiteX43" fmla="*/ 40943 w 328503"/>
                <a:gd name="connsiteY43" fmla="*/ 311208 h 570515"/>
                <a:gd name="connsiteX44" fmla="*/ 34119 w 328503"/>
                <a:gd name="connsiteY44" fmla="*/ 297560 h 570515"/>
                <a:gd name="connsiteX45" fmla="*/ 27295 w 328503"/>
                <a:gd name="connsiteY45" fmla="*/ 270265 h 570515"/>
                <a:gd name="connsiteX46" fmla="*/ 20471 w 328503"/>
                <a:gd name="connsiteY46" fmla="*/ 256617 h 570515"/>
                <a:gd name="connsiteX47" fmla="*/ 13647 w 328503"/>
                <a:gd name="connsiteY47" fmla="*/ 229321 h 570515"/>
                <a:gd name="connsiteX48" fmla="*/ 10236 w 328503"/>
                <a:gd name="connsiteY48" fmla="*/ 215674 h 570515"/>
                <a:gd name="connsiteX49" fmla="*/ 0 w 328503"/>
                <a:gd name="connsiteY49" fmla="*/ 174730 h 570515"/>
                <a:gd name="connsiteX50" fmla="*/ 3412 w 328503"/>
                <a:gd name="connsiteY50" fmla="*/ 123551 h 570515"/>
                <a:gd name="connsiteX51" fmla="*/ 20471 w 328503"/>
                <a:gd name="connsiteY51" fmla="*/ 99668 h 570515"/>
                <a:gd name="connsiteX52" fmla="*/ 34119 w 328503"/>
                <a:gd name="connsiteY52" fmla="*/ 82608 h 570515"/>
                <a:gd name="connsiteX53" fmla="*/ 40943 w 328503"/>
                <a:gd name="connsiteY53" fmla="*/ 65548 h 570515"/>
                <a:gd name="connsiteX54" fmla="*/ 71650 w 328503"/>
                <a:gd name="connsiteY54" fmla="*/ 41665 h 570515"/>
                <a:gd name="connsiteX55" fmla="*/ 116006 w 328503"/>
                <a:gd name="connsiteY55" fmla="*/ 24605 h 570515"/>
                <a:gd name="connsiteX56" fmla="*/ 126242 w 328503"/>
                <a:gd name="connsiteY56" fmla="*/ 17781 h 570515"/>
                <a:gd name="connsiteX57" fmla="*/ 133065 w 328503"/>
                <a:gd name="connsiteY57" fmla="*/ 721 h 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503" h="570515">
                  <a:moveTo>
                    <a:pt x="133065" y="721"/>
                  </a:moveTo>
                  <a:cubicBezTo>
                    <a:pt x="137045" y="-1554"/>
                    <a:pt x="144695" y="2097"/>
                    <a:pt x="150125" y="4133"/>
                  </a:cubicBezTo>
                  <a:cubicBezTo>
                    <a:pt x="153965" y="5573"/>
                    <a:pt x="156292" y="10448"/>
                    <a:pt x="160361" y="10957"/>
                  </a:cubicBezTo>
                  <a:cubicBezTo>
                    <a:pt x="163250" y="11318"/>
                    <a:pt x="186971" y="5157"/>
                    <a:pt x="191068" y="4133"/>
                  </a:cubicBezTo>
                  <a:cubicBezTo>
                    <a:pt x="197001" y="4981"/>
                    <a:pt x="216943" y="6376"/>
                    <a:pt x="225188" y="10957"/>
                  </a:cubicBezTo>
                  <a:cubicBezTo>
                    <a:pt x="232357" y="14940"/>
                    <a:pt x="245659" y="24605"/>
                    <a:pt x="245659" y="24605"/>
                  </a:cubicBezTo>
                  <a:cubicBezTo>
                    <a:pt x="249071" y="30292"/>
                    <a:pt x="251649" y="36570"/>
                    <a:pt x="255895" y="41665"/>
                  </a:cubicBezTo>
                  <a:cubicBezTo>
                    <a:pt x="263103" y="50314"/>
                    <a:pt x="273534" y="56180"/>
                    <a:pt x="279779" y="65548"/>
                  </a:cubicBezTo>
                  <a:cubicBezTo>
                    <a:pt x="282054" y="68960"/>
                    <a:pt x="284220" y="72447"/>
                    <a:pt x="286603" y="75784"/>
                  </a:cubicBezTo>
                  <a:cubicBezTo>
                    <a:pt x="289908" y="80411"/>
                    <a:pt x="294018" y="84495"/>
                    <a:pt x="296839" y="89432"/>
                  </a:cubicBezTo>
                  <a:cubicBezTo>
                    <a:pt x="320092" y="130126"/>
                    <a:pt x="301912" y="115560"/>
                    <a:pt x="324134" y="130375"/>
                  </a:cubicBezTo>
                  <a:cubicBezTo>
                    <a:pt x="330347" y="161440"/>
                    <a:pt x="329559" y="149787"/>
                    <a:pt x="324134" y="198614"/>
                  </a:cubicBezTo>
                  <a:cubicBezTo>
                    <a:pt x="323737" y="202189"/>
                    <a:pt x="321594" y="205361"/>
                    <a:pt x="320722" y="208850"/>
                  </a:cubicBezTo>
                  <a:cubicBezTo>
                    <a:pt x="319315" y="214476"/>
                    <a:pt x="319144" y="220408"/>
                    <a:pt x="317310" y="225909"/>
                  </a:cubicBezTo>
                  <a:cubicBezTo>
                    <a:pt x="310356" y="246769"/>
                    <a:pt x="311049" y="231907"/>
                    <a:pt x="307074" y="249793"/>
                  </a:cubicBezTo>
                  <a:cubicBezTo>
                    <a:pt x="306448" y="252611"/>
                    <a:pt x="301885" y="283074"/>
                    <a:pt x="300250" y="287324"/>
                  </a:cubicBezTo>
                  <a:cubicBezTo>
                    <a:pt x="296598" y="296818"/>
                    <a:pt x="292246" y="306156"/>
                    <a:pt x="286603" y="314620"/>
                  </a:cubicBezTo>
                  <a:cubicBezTo>
                    <a:pt x="284328" y="318032"/>
                    <a:pt x="281445" y="321109"/>
                    <a:pt x="279779" y="324856"/>
                  </a:cubicBezTo>
                  <a:cubicBezTo>
                    <a:pt x="276858" y="331429"/>
                    <a:pt x="276172" y="338894"/>
                    <a:pt x="272955" y="345327"/>
                  </a:cubicBezTo>
                  <a:cubicBezTo>
                    <a:pt x="268406" y="354426"/>
                    <a:pt x="261774" y="362754"/>
                    <a:pt x="259307" y="372623"/>
                  </a:cubicBezTo>
                  <a:cubicBezTo>
                    <a:pt x="257245" y="380872"/>
                    <a:pt x="252632" y="400807"/>
                    <a:pt x="249071" y="406742"/>
                  </a:cubicBezTo>
                  <a:cubicBezTo>
                    <a:pt x="236726" y="427318"/>
                    <a:pt x="242515" y="418284"/>
                    <a:pt x="232012" y="434038"/>
                  </a:cubicBezTo>
                  <a:cubicBezTo>
                    <a:pt x="223923" y="474481"/>
                    <a:pt x="234555" y="432579"/>
                    <a:pt x="221776" y="461333"/>
                  </a:cubicBezTo>
                  <a:cubicBezTo>
                    <a:pt x="218855" y="467906"/>
                    <a:pt x="217227" y="474981"/>
                    <a:pt x="214952" y="481805"/>
                  </a:cubicBezTo>
                  <a:cubicBezTo>
                    <a:pt x="213815" y="485217"/>
                    <a:pt x="214083" y="489498"/>
                    <a:pt x="211540" y="492041"/>
                  </a:cubicBezTo>
                  <a:lnTo>
                    <a:pt x="201304" y="502277"/>
                  </a:lnTo>
                  <a:cubicBezTo>
                    <a:pt x="200167" y="506826"/>
                    <a:pt x="199989" y="511730"/>
                    <a:pt x="197892" y="515924"/>
                  </a:cubicBezTo>
                  <a:cubicBezTo>
                    <a:pt x="189729" y="532251"/>
                    <a:pt x="185243" y="535398"/>
                    <a:pt x="174009" y="546632"/>
                  </a:cubicBezTo>
                  <a:cubicBezTo>
                    <a:pt x="172872" y="550044"/>
                    <a:pt x="171585" y="553410"/>
                    <a:pt x="170597" y="556868"/>
                  </a:cubicBezTo>
                  <a:cubicBezTo>
                    <a:pt x="169309" y="561377"/>
                    <a:pt x="171874" y="570515"/>
                    <a:pt x="167185" y="570515"/>
                  </a:cubicBezTo>
                  <a:cubicBezTo>
                    <a:pt x="162099" y="570515"/>
                    <a:pt x="162636" y="561417"/>
                    <a:pt x="160361" y="556868"/>
                  </a:cubicBezTo>
                  <a:cubicBezTo>
                    <a:pt x="152154" y="524039"/>
                    <a:pt x="164843" y="562603"/>
                    <a:pt x="143301" y="532984"/>
                  </a:cubicBezTo>
                  <a:cubicBezTo>
                    <a:pt x="137318" y="524757"/>
                    <a:pt x="135756" y="513827"/>
                    <a:pt x="129653" y="505689"/>
                  </a:cubicBezTo>
                  <a:cubicBezTo>
                    <a:pt x="126241" y="501140"/>
                    <a:pt x="122179" y="497012"/>
                    <a:pt x="119418" y="492041"/>
                  </a:cubicBezTo>
                  <a:cubicBezTo>
                    <a:pt x="116444" y="486687"/>
                    <a:pt x="115840" y="480175"/>
                    <a:pt x="112594" y="474981"/>
                  </a:cubicBezTo>
                  <a:cubicBezTo>
                    <a:pt x="110037" y="470889"/>
                    <a:pt x="105770" y="468157"/>
                    <a:pt x="102358" y="464745"/>
                  </a:cubicBezTo>
                  <a:cubicBezTo>
                    <a:pt x="100527" y="455590"/>
                    <a:pt x="97069" y="434634"/>
                    <a:pt x="92122" y="427214"/>
                  </a:cubicBezTo>
                  <a:lnTo>
                    <a:pt x="85298" y="416978"/>
                  </a:lnTo>
                  <a:cubicBezTo>
                    <a:pt x="78081" y="388109"/>
                    <a:pt x="87913" y="417490"/>
                    <a:pt x="71650" y="393095"/>
                  </a:cubicBezTo>
                  <a:cubicBezTo>
                    <a:pt x="69655" y="390103"/>
                    <a:pt x="69727" y="386133"/>
                    <a:pt x="68239" y="382859"/>
                  </a:cubicBezTo>
                  <a:cubicBezTo>
                    <a:pt x="64030" y="373598"/>
                    <a:pt x="57808" y="365214"/>
                    <a:pt x="54591" y="355563"/>
                  </a:cubicBezTo>
                  <a:lnTo>
                    <a:pt x="47767" y="335092"/>
                  </a:lnTo>
                  <a:cubicBezTo>
                    <a:pt x="46630" y="331680"/>
                    <a:pt x="45227" y="328345"/>
                    <a:pt x="44355" y="324856"/>
                  </a:cubicBezTo>
                  <a:cubicBezTo>
                    <a:pt x="43218" y="320307"/>
                    <a:pt x="42590" y="315599"/>
                    <a:pt x="40943" y="311208"/>
                  </a:cubicBezTo>
                  <a:cubicBezTo>
                    <a:pt x="39157" y="306446"/>
                    <a:pt x="35727" y="302385"/>
                    <a:pt x="34119" y="297560"/>
                  </a:cubicBezTo>
                  <a:cubicBezTo>
                    <a:pt x="31153" y="288663"/>
                    <a:pt x="31489" y="278653"/>
                    <a:pt x="27295" y="270265"/>
                  </a:cubicBezTo>
                  <a:cubicBezTo>
                    <a:pt x="25020" y="265716"/>
                    <a:pt x="22079" y="261442"/>
                    <a:pt x="20471" y="256617"/>
                  </a:cubicBezTo>
                  <a:cubicBezTo>
                    <a:pt x="17505" y="247720"/>
                    <a:pt x="15922" y="238420"/>
                    <a:pt x="13647" y="229321"/>
                  </a:cubicBezTo>
                  <a:cubicBezTo>
                    <a:pt x="12510" y="224772"/>
                    <a:pt x="11719" y="220122"/>
                    <a:pt x="10236" y="215674"/>
                  </a:cubicBezTo>
                  <a:cubicBezTo>
                    <a:pt x="1224" y="188639"/>
                    <a:pt x="4595" y="202297"/>
                    <a:pt x="0" y="174730"/>
                  </a:cubicBezTo>
                  <a:cubicBezTo>
                    <a:pt x="1137" y="157670"/>
                    <a:pt x="745" y="140439"/>
                    <a:pt x="3412" y="123551"/>
                  </a:cubicBezTo>
                  <a:cubicBezTo>
                    <a:pt x="5297" y="111615"/>
                    <a:pt x="13372" y="107782"/>
                    <a:pt x="20471" y="99668"/>
                  </a:cubicBezTo>
                  <a:cubicBezTo>
                    <a:pt x="25267" y="94187"/>
                    <a:pt x="30372" y="88853"/>
                    <a:pt x="34119" y="82608"/>
                  </a:cubicBezTo>
                  <a:cubicBezTo>
                    <a:pt x="37270" y="77356"/>
                    <a:pt x="37341" y="70501"/>
                    <a:pt x="40943" y="65548"/>
                  </a:cubicBezTo>
                  <a:cubicBezTo>
                    <a:pt x="61432" y="37377"/>
                    <a:pt x="53201" y="50051"/>
                    <a:pt x="71650" y="41665"/>
                  </a:cubicBezTo>
                  <a:cubicBezTo>
                    <a:pt x="109932" y="24264"/>
                    <a:pt x="85665" y="30673"/>
                    <a:pt x="116006" y="24605"/>
                  </a:cubicBezTo>
                  <a:cubicBezTo>
                    <a:pt x="119418" y="22330"/>
                    <a:pt x="122314" y="18959"/>
                    <a:pt x="126242" y="17781"/>
                  </a:cubicBezTo>
                  <a:cubicBezTo>
                    <a:pt x="138687" y="14047"/>
                    <a:pt x="129085" y="2996"/>
                    <a:pt x="133065" y="7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471E5001-671F-4E3F-A2A0-D459B8C3F82C}"/>
                </a:ext>
              </a:extLst>
            </p:cNvPr>
            <p:cNvGrpSpPr/>
            <p:nvPr/>
          </p:nvGrpSpPr>
          <p:grpSpPr>
            <a:xfrm>
              <a:off x="9013574" y="5161350"/>
              <a:ext cx="389332" cy="632284"/>
              <a:chOff x="8172621" y="5579629"/>
              <a:chExt cx="389332" cy="632284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28B2D9-93EA-45A0-A7DA-B1D4765851C2}"/>
                  </a:ext>
                </a:extLst>
              </p:cNvPr>
              <p:cNvSpPr/>
              <p:nvPr/>
            </p:nvSpPr>
            <p:spPr>
              <a:xfrm>
                <a:off x="8172621" y="5579629"/>
                <a:ext cx="389332" cy="632284"/>
              </a:xfrm>
              <a:custGeom>
                <a:avLst/>
                <a:gdLst>
                  <a:gd name="connsiteX0" fmla="*/ 33812 w 389332"/>
                  <a:gd name="connsiteY0" fmla="*/ 85563 h 632284"/>
                  <a:gd name="connsiteX1" fmla="*/ 13357 w 389332"/>
                  <a:gd name="connsiteY1" fmla="*/ 266874 h 632284"/>
                  <a:gd name="connsiteX2" fmla="*/ 101686 w 389332"/>
                  <a:gd name="connsiteY2" fmla="*/ 462128 h 632284"/>
                  <a:gd name="connsiteX3" fmla="*/ 177931 w 389332"/>
                  <a:gd name="connsiteY3" fmla="*/ 622051 h 632284"/>
                  <a:gd name="connsiteX4" fmla="*/ 203241 w 389332"/>
                  <a:gd name="connsiteY4" fmla="*/ 630212 h 632284"/>
                  <a:gd name="connsiteX5" fmla="*/ 211402 w 389332"/>
                  <a:gd name="connsiteY5" fmla="*/ 622051 h 632284"/>
                  <a:gd name="connsiteX6" fmla="*/ 287646 w 389332"/>
                  <a:gd name="connsiteY6" fmla="*/ 462128 h 632284"/>
                  <a:gd name="connsiteX7" fmla="*/ 375977 w 389332"/>
                  <a:gd name="connsiteY7" fmla="*/ 266874 h 632284"/>
                  <a:gd name="connsiteX8" fmla="*/ 355521 w 389332"/>
                  <a:gd name="connsiteY8" fmla="*/ 85563 h 632284"/>
                  <a:gd name="connsiteX9" fmla="*/ 86206 w 389332"/>
                  <a:gd name="connsiteY9" fmla="*/ 33170 h 632284"/>
                  <a:gd name="connsiteX10" fmla="*/ 33812 w 389332"/>
                  <a:gd name="connsiteY10" fmla="*/ 85563 h 632284"/>
                  <a:gd name="connsiteX11" fmla="*/ 330366 w 389332"/>
                  <a:gd name="connsiteY11" fmla="*/ 102775 h 632284"/>
                  <a:gd name="connsiteX12" fmla="*/ 347828 w 389332"/>
                  <a:gd name="connsiteY12" fmla="*/ 255145 h 632284"/>
                  <a:gd name="connsiteX13" fmla="*/ 260132 w 389332"/>
                  <a:gd name="connsiteY13" fmla="*/ 449013 h 632284"/>
                  <a:gd name="connsiteX14" fmla="*/ 194804 w 389332"/>
                  <a:gd name="connsiteY14" fmla="*/ 586040 h 632284"/>
                  <a:gd name="connsiteX15" fmla="*/ 194528 w 389332"/>
                  <a:gd name="connsiteY15" fmla="*/ 586040 h 632284"/>
                  <a:gd name="connsiteX16" fmla="*/ 129454 w 389332"/>
                  <a:gd name="connsiteY16" fmla="*/ 449563 h 632284"/>
                  <a:gd name="connsiteX17" fmla="*/ 41499 w 389332"/>
                  <a:gd name="connsiteY17" fmla="*/ 255145 h 632284"/>
                  <a:gd name="connsiteX18" fmla="*/ 59101 w 389332"/>
                  <a:gd name="connsiteY18" fmla="*/ 102571 h 632284"/>
                  <a:gd name="connsiteX19" fmla="*/ 286115 w 389332"/>
                  <a:gd name="connsiteY19" fmla="*/ 58464 h 632284"/>
                  <a:gd name="connsiteX20" fmla="*/ 330361 w 389332"/>
                  <a:gd name="connsiteY20" fmla="*/ 102775 h 63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32" h="632284">
                    <a:moveTo>
                      <a:pt x="33812" y="85563"/>
                    </a:moveTo>
                    <a:cubicBezTo>
                      <a:pt x="-2387" y="138966"/>
                      <a:pt x="-10033" y="206747"/>
                      <a:pt x="13357" y="266874"/>
                    </a:cubicBezTo>
                    <a:lnTo>
                      <a:pt x="101686" y="462128"/>
                    </a:lnTo>
                    <a:lnTo>
                      <a:pt x="177931" y="622051"/>
                    </a:lnTo>
                    <a:cubicBezTo>
                      <a:pt x="182666" y="631294"/>
                      <a:pt x="193998" y="634947"/>
                      <a:pt x="203241" y="630212"/>
                    </a:cubicBezTo>
                    <a:cubicBezTo>
                      <a:pt x="206749" y="628413"/>
                      <a:pt x="209604" y="625559"/>
                      <a:pt x="211402" y="622051"/>
                    </a:cubicBezTo>
                    <a:lnTo>
                      <a:pt x="287646" y="462128"/>
                    </a:lnTo>
                    <a:lnTo>
                      <a:pt x="375977" y="266874"/>
                    </a:lnTo>
                    <a:cubicBezTo>
                      <a:pt x="399366" y="206747"/>
                      <a:pt x="391719" y="138966"/>
                      <a:pt x="355521" y="85563"/>
                    </a:cubicBezTo>
                    <a:cubicBezTo>
                      <a:pt x="295618" y="-3274"/>
                      <a:pt x="175043" y="-26731"/>
                      <a:pt x="86206" y="33170"/>
                    </a:cubicBezTo>
                    <a:cubicBezTo>
                      <a:pt x="65537" y="47107"/>
                      <a:pt x="47748" y="64895"/>
                      <a:pt x="33812" y="85563"/>
                    </a:cubicBezTo>
                    <a:close/>
                    <a:moveTo>
                      <a:pt x="330366" y="102775"/>
                    </a:moveTo>
                    <a:cubicBezTo>
                      <a:pt x="360754" y="147653"/>
                      <a:pt x="367275" y="204556"/>
                      <a:pt x="347828" y="255145"/>
                    </a:cubicBezTo>
                    <a:lnTo>
                      <a:pt x="260132" y="449013"/>
                    </a:lnTo>
                    <a:lnTo>
                      <a:pt x="194804" y="586040"/>
                    </a:lnTo>
                    <a:cubicBezTo>
                      <a:pt x="194728" y="586193"/>
                      <a:pt x="194605" y="586193"/>
                      <a:pt x="194528" y="586040"/>
                    </a:cubicBezTo>
                    <a:lnTo>
                      <a:pt x="129454" y="449563"/>
                    </a:lnTo>
                    <a:lnTo>
                      <a:pt x="41499" y="255145"/>
                    </a:lnTo>
                    <a:cubicBezTo>
                      <a:pt x="22039" y="204472"/>
                      <a:pt x="28614" y="147482"/>
                      <a:pt x="59101" y="102571"/>
                    </a:cubicBezTo>
                    <a:cubicBezTo>
                      <a:pt x="109610" y="27703"/>
                      <a:pt x="211247" y="7955"/>
                      <a:pt x="286115" y="58464"/>
                    </a:cubicBezTo>
                    <a:cubicBezTo>
                      <a:pt x="303581" y="70246"/>
                      <a:pt x="318605" y="85292"/>
                      <a:pt x="330361" y="102775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1622BE4-D1A5-4A69-A913-2E5CE0E705BA}"/>
                  </a:ext>
                </a:extLst>
              </p:cNvPr>
              <p:cNvSpPr/>
              <p:nvPr/>
            </p:nvSpPr>
            <p:spPr>
              <a:xfrm>
                <a:off x="8283604" y="5700492"/>
                <a:ext cx="167366" cy="167366"/>
              </a:xfrm>
              <a:custGeom>
                <a:avLst/>
                <a:gdLst>
                  <a:gd name="connsiteX0" fmla="*/ 1 w 167366"/>
                  <a:gd name="connsiteY0" fmla="*/ 83680 h 167366"/>
                  <a:gd name="connsiteX1" fmla="*/ 83681 w 167366"/>
                  <a:gd name="connsiteY1" fmla="*/ 167366 h 167366"/>
                  <a:gd name="connsiteX2" fmla="*/ 167367 w 167366"/>
                  <a:gd name="connsiteY2" fmla="*/ 83687 h 167366"/>
                  <a:gd name="connsiteX3" fmla="*/ 83687 w 167366"/>
                  <a:gd name="connsiteY3" fmla="*/ 1 h 167366"/>
                  <a:gd name="connsiteX4" fmla="*/ 83678 w 167366"/>
                  <a:gd name="connsiteY4" fmla="*/ 1 h 167366"/>
                  <a:gd name="connsiteX5" fmla="*/ 1 w 167366"/>
                  <a:gd name="connsiteY5" fmla="*/ 82990 h 167366"/>
                  <a:gd name="connsiteX6" fmla="*/ 1 w 167366"/>
                  <a:gd name="connsiteY6" fmla="*/ 83680 h 167366"/>
                  <a:gd name="connsiteX7" fmla="*/ 136885 w 167366"/>
                  <a:gd name="connsiteY7" fmla="*/ 83680 h 167366"/>
                  <a:gd name="connsiteX8" fmla="*/ 83685 w 167366"/>
                  <a:gd name="connsiteY8" fmla="*/ 136886 h 167366"/>
                  <a:gd name="connsiteX9" fmla="*/ 30480 w 167366"/>
                  <a:gd name="connsiteY9" fmla="*/ 83687 h 167366"/>
                  <a:gd name="connsiteX10" fmla="*/ 83679 w 167366"/>
                  <a:gd name="connsiteY10" fmla="*/ 30481 h 167366"/>
                  <a:gd name="connsiteX11" fmla="*/ 83682 w 167366"/>
                  <a:gd name="connsiteY11" fmla="*/ 30481 h 167366"/>
                  <a:gd name="connsiteX12" fmla="*/ 136885 w 167366"/>
                  <a:gd name="connsiteY12" fmla="*/ 82547 h 167366"/>
                  <a:gd name="connsiteX13" fmla="*/ 136885 w 167366"/>
                  <a:gd name="connsiteY13" fmla="*/ 83680 h 16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366" h="167366">
                    <a:moveTo>
                      <a:pt x="1" y="83680"/>
                    </a:moveTo>
                    <a:cubicBezTo>
                      <a:pt x="0" y="129897"/>
                      <a:pt x="37464" y="167365"/>
                      <a:pt x="83681" y="167366"/>
                    </a:cubicBezTo>
                    <a:cubicBezTo>
                      <a:pt x="129898" y="167368"/>
                      <a:pt x="167365" y="129903"/>
                      <a:pt x="167367" y="83687"/>
                    </a:cubicBezTo>
                    <a:cubicBezTo>
                      <a:pt x="167368" y="37470"/>
                      <a:pt x="129904" y="2"/>
                      <a:pt x="83687" y="1"/>
                    </a:cubicBezTo>
                    <a:cubicBezTo>
                      <a:pt x="83684" y="1"/>
                      <a:pt x="83681" y="1"/>
                      <a:pt x="83678" y="1"/>
                    </a:cubicBezTo>
                    <a:cubicBezTo>
                      <a:pt x="37655" y="-188"/>
                      <a:pt x="192" y="36967"/>
                      <a:pt x="1" y="82990"/>
                    </a:cubicBezTo>
                    <a:cubicBezTo>
                      <a:pt x="0" y="83220"/>
                      <a:pt x="0" y="83450"/>
                      <a:pt x="1" y="83680"/>
                    </a:cubicBezTo>
                    <a:close/>
                    <a:moveTo>
                      <a:pt x="136885" y="83680"/>
                    </a:moveTo>
                    <a:cubicBezTo>
                      <a:pt x="136887" y="113063"/>
                      <a:pt x="113068" y="136885"/>
                      <a:pt x="83685" y="136886"/>
                    </a:cubicBezTo>
                    <a:cubicBezTo>
                      <a:pt x="54303" y="136888"/>
                      <a:pt x="30481" y="113069"/>
                      <a:pt x="30480" y="83687"/>
                    </a:cubicBezTo>
                    <a:cubicBezTo>
                      <a:pt x="30478" y="54304"/>
                      <a:pt x="54297" y="30482"/>
                      <a:pt x="83679" y="30481"/>
                    </a:cubicBezTo>
                    <a:cubicBezTo>
                      <a:pt x="83681" y="30481"/>
                      <a:pt x="83681" y="30481"/>
                      <a:pt x="83682" y="30481"/>
                    </a:cubicBezTo>
                    <a:cubicBezTo>
                      <a:pt x="112751" y="30167"/>
                      <a:pt x="136571" y="53478"/>
                      <a:pt x="136885" y="82547"/>
                    </a:cubicBezTo>
                    <a:cubicBezTo>
                      <a:pt x="136890" y="82925"/>
                      <a:pt x="136890" y="83302"/>
                      <a:pt x="136885" y="83680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7EE298F-30FB-4E19-99EE-A4BACAE8896C}"/>
              </a:ext>
            </a:extLst>
          </p:cNvPr>
          <p:cNvGrpSpPr/>
          <p:nvPr/>
        </p:nvGrpSpPr>
        <p:grpSpPr>
          <a:xfrm>
            <a:off x="9034128" y="4526178"/>
            <a:ext cx="213274" cy="354297"/>
            <a:chOff x="9013574" y="5161350"/>
            <a:chExt cx="389332" cy="632284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E75ACAD-AA98-4BCE-B849-C1B9A44336D1}"/>
                </a:ext>
              </a:extLst>
            </p:cNvPr>
            <p:cNvSpPr/>
            <p:nvPr/>
          </p:nvSpPr>
          <p:spPr>
            <a:xfrm>
              <a:off x="9045054" y="5178604"/>
              <a:ext cx="328503" cy="570515"/>
            </a:xfrm>
            <a:custGeom>
              <a:avLst/>
              <a:gdLst>
                <a:gd name="connsiteX0" fmla="*/ 133065 w 328503"/>
                <a:gd name="connsiteY0" fmla="*/ 721 h 570515"/>
                <a:gd name="connsiteX1" fmla="*/ 150125 w 328503"/>
                <a:gd name="connsiteY1" fmla="*/ 4133 h 570515"/>
                <a:gd name="connsiteX2" fmla="*/ 160361 w 328503"/>
                <a:gd name="connsiteY2" fmla="*/ 10957 h 570515"/>
                <a:gd name="connsiteX3" fmla="*/ 191068 w 328503"/>
                <a:gd name="connsiteY3" fmla="*/ 4133 h 570515"/>
                <a:gd name="connsiteX4" fmla="*/ 225188 w 328503"/>
                <a:gd name="connsiteY4" fmla="*/ 10957 h 570515"/>
                <a:gd name="connsiteX5" fmla="*/ 245659 w 328503"/>
                <a:gd name="connsiteY5" fmla="*/ 24605 h 570515"/>
                <a:gd name="connsiteX6" fmla="*/ 255895 w 328503"/>
                <a:gd name="connsiteY6" fmla="*/ 41665 h 570515"/>
                <a:gd name="connsiteX7" fmla="*/ 279779 w 328503"/>
                <a:gd name="connsiteY7" fmla="*/ 65548 h 570515"/>
                <a:gd name="connsiteX8" fmla="*/ 286603 w 328503"/>
                <a:gd name="connsiteY8" fmla="*/ 75784 h 570515"/>
                <a:gd name="connsiteX9" fmla="*/ 296839 w 328503"/>
                <a:gd name="connsiteY9" fmla="*/ 89432 h 570515"/>
                <a:gd name="connsiteX10" fmla="*/ 324134 w 328503"/>
                <a:gd name="connsiteY10" fmla="*/ 130375 h 570515"/>
                <a:gd name="connsiteX11" fmla="*/ 324134 w 328503"/>
                <a:gd name="connsiteY11" fmla="*/ 198614 h 570515"/>
                <a:gd name="connsiteX12" fmla="*/ 320722 w 328503"/>
                <a:gd name="connsiteY12" fmla="*/ 208850 h 570515"/>
                <a:gd name="connsiteX13" fmla="*/ 317310 w 328503"/>
                <a:gd name="connsiteY13" fmla="*/ 225909 h 570515"/>
                <a:gd name="connsiteX14" fmla="*/ 307074 w 328503"/>
                <a:gd name="connsiteY14" fmla="*/ 249793 h 570515"/>
                <a:gd name="connsiteX15" fmla="*/ 300250 w 328503"/>
                <a:gd name="connsiteY15" fmla="*/ 287324 h 570515"/>
                <a:gd name="connsiteX16" fmla="*/ 286603 w 328503"/>
                <a:gd name="connsiteY16" fmla="*/ 314620 h 570515"/>
                <a:gd name="connsiteX17" fmla="*/ 279779 w 328503"/>
                <a:gd name="connsiteY17" fmla="*/ 324856 h 570515"/>
                <a:gd name="connsiteX18" fmla="*/ 272955 w 328503"/>
                <a:gd name="connsiteY18" fmla="*/ 345327 h 570515"/>
                <a:gd name="connsiteX19" fmla="*/ 259307 w 328503"/>
                <a:gd name="connsiteY19" fmla="*/ 372623 h 570515"/>
                <a:gd name="connsiteX20" fmla="*/ 249071 w 328503"/>
                <a:gd name="connsiteY20" fmla="*/ 406742 h 570515"/>
                <a:gd name="connsiteX21" fmla="*/ 232012 w 328503"/>
                <a:gd name="connsiteY21" fmla="*/ 434038 h 570515"/>
                <a:gd name="connsiteX22" fmla="*/ 221776 w 328503"/>
                <a:gd name="connsiteY22" fmla="*/ 461333 h 570515"/>
                <a:gd name="connsiteX23" fmla="*/ 214952 w 328503"/>
                <a:gd name="connsiteY23" fmla="*/ 481805 h 570515"/>
                <a:gd name="connsiteX24" fmla="*/ 211540 w 328503"/>
                <a:gd name="connsiteY24" fmla="*/ 492041 h 570515"/>
                <a:gd name="connsiteX25" fmla="*/ 201304 w 328503"/>
                <a:gd name="connsiteY25" fmla="*/ 502277 h 570515"/>
                <a:gd name="connsiteX26" fmla="*/ 197892 w 328503"/>
                <a:gd name="connsiteY26" fmla="*/ 515924 h 570515"/>
                <a:gd name="connsiteX27" fmla="*/ 174009 w 328503"/>
                <a:gd name="connsiteY27" fmla="*/ 546632 h 570515"/>
                <a:gd name="connsiteX28" fmla="*/ 170597 w 328503"/>
                <a:gd name="connsiteY28" fmla="*/ 556868 h 570515"/>
                <a:gd name="connsiteX29" fmla="*/ 167185 w 328503"/>
                <a:gd name="connsiteY29" fmla="*/ 570515 h 570515"/>
                <a:gd name="connsiteX30" fmla="*/ 160361 w 328503"/>
                <a:gd name="connsiteY30" fmla="*/ 556868 h 570515"/>
                <a:gd name="connsiteX31" fmla="*/ 143301 w 328503"/>
                <a:gd name="connsiteY31" fmla="*/ 532984 h 570515"/>
                <a:gd name="connsiteX32" fmla="*/ 129653 w 328503"/>
                <a:gd name="connsiteY32" fmla="*/ 505689 h 570515"/>
                <a:gd name="connsiteX33" fmla="*/ 119418 w 328503"/>
                <a:gd name="connsiteY33" fmla="*/ 492041 h 570515"/>
                <a:gd name="connsiteX34" fmla="*/ 112594 w 328503"/>
                <a:gd name="connsiteY34" fmla="*/ 474981 h 570515"/>
                <a:gd name="connsiteX35" fmla="*/ 102358 w 328503"/>
                <a:gd name="connsiteY35" fmla="*/ 464745 h 570515"/>
                <a:gd name="connsiteX36" fmla="*/ 92122 w 328503"/>
                <a:gd name="connsiteY36" fmla="*/ 427214 h 570515"/>
                <a:gd name="connsiteX37" fmla="*/ 85298 w 328503"/>
                <a:gd name="connsiteY37" fmla="*/ 416978 h 570515"/>
                <a:gd name="connsiteX38" fmla="*/ 71650 w 328503"/>
                <a:gd name="connsiteY38" fmla="*/ 393095 h 570515"/>
                <a:gd name="connsiteX39" fmla="*/ 68239 w 328503"/>
                <a:gd name="connsiteY39" fmla="*/ 382859 h 570515"/>
                <a:gd name="connsiteX40" fmla="*/ 54591 w 328503"/>
                <a:gd name="connsiteY40" fmla="*/ 355563 h 570515"/>
                <a:gd name="connsiteX41" fmla="*/ 47767 w 328503"/>
                <a:gd name="connsiteY41" fmla="*/ 335092 h 570515"/>
                <a:gd name="connsiteX42" fmla="*/ 44355 w 328503"/>
                <a:gd name="connsiteY42" fmla="*/ 324856 h 570515"/>
                <a:gd name="connsiteX43" fmla="*/ 40943 w 328503"/>
                <a:gd name="connsiteY43" fmla="*/ 311208 h 570515"/>
                <a:gd name="connsiteX44" fmla="*/ 34119 w 328503"/>
                <a:gd name="connsiteY44" fmla="*/ 297560 h 570515"/>
                <a:gd name="connsiteX45" fmla="*/ 27295 w 328503"/>
                <a:gd name="connsiteY45" fmla="*/ 270265 h 570515"/>
                <a:gd name="connsiteX46" fmla="*/ 20471 w 328503"/>
                <a:gd name="connsiteY46" fmla="*/ 256617 h 570515"/>
                <a:gd name="connsiteX47" fmla="*/ 13647 w 328503"/>
                <a:gd name="connsiteY47" fmla="*/ 229321 h 570515"/>
                <a:gd name="connsiteX48" fmla="*/ 10236 w 328503"/>
                <a:gd name="connsiteY48" fmla="*/ 215674 h 570515"/>
                <a:gd name="connsiteX49" fmla="*/ 0 w 328503"/>
                <a:gd name="connsiteY49" fmla="*/ 174730 h 570515"/>
                <a:gd name="connsiteX50" fmla="*/ 3412 w 328503"/>
                <a:gd name="connsiteY50" fmla="*/ 123551 h 570515"/>
                <a:gd name="connsiteX51" fmla="*/ 20471 w 328503"/>
                <a:gd name="connsiteY51" fmla="*/ 99668 h 570515"/>
                <a:gd name="connsiteX52" fmla="*/ 34119 w 328503"/>
                <a:gd name="connsiteY52" fmla="*/ 82608 h 570515"/>
                <a:gd name="connsiteX53" fmla="*/ 40943 w 328503"/>
                <a:gd name="connsiteY53" fmla="*/ 65548 h 570515"/>
                <a:gd name="connsiteX54" fmla="*/ 71650 w 328503"/>
                <a:gd name="connsiteY54" fmla="*/ 41665 h 570515"/>
                <a:gd name="connsiteX55" fmla="*/ 116006 w 328503"/>
                <a:gd name="connsiteY55" fmla="*/ 24605 h 570515"/>
                <a:gd name="connsiteX56" fmla="*/ 126242 w 328503"/>
                <a:gd name="connsiteY56" fmla="*/ 17781 h 570515"/>
                <a:gd name="connsiteX57" fmla="*/ 133065 w 328503"/>
                <a:gd name="connsiteY57" fmla="*/ 721 h 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503" h="570515">
                  <a:moveTo>
                    <a:pt x="133065" y="721"/>
                  </a:moveTo>
                  <a:cubicBezTo>
                    <a:pt x="137045" y="-1554"/>
                    <a:pt x="144695" y="2097"/>
                    <a:pt x="150125" y="4133"/>
                  </a:cubicBezTo>
                  <a:cubicBezTo>
                    <a:pt x="153965" y="5573"/>
                    <a:pt x="156292" y="10448"/>
                    <a:pt x="160361" y="10957"/>
                  </a:cubicBezTo>
                  <a:cubicBezTo>
                    <a:pt x="163250" y="11318"/>
                    <a:pt x="186971" y="5157"/>
                    <a:pt x="191068" y="4133"/>
                  </a:cubicBezTo>
                  <a:cubicBezTo>
                    <a:pt x="197001" y="4981"/>
                    <a:pt x="216943" y="6376"/>
                    <a:pt x="225188" y="10957"/>
                  </a:cubicBezTo>
                  <a:cubicBezTo>
                    <a:pt x="232357" y="14940"/>
                    <a:pt x="245659" y="24605"/>
                    <a:pt x="245659" y="24605"/>
                  </a:cubicBezTo>
                  <a:cubicBezTo>
                    <a:pt x="249071" y="30292"/>
                    <a:pt x="251649" y="36570"/>
                    <a:pt x="255895" y="41665"/>
                  </a:cubicBezTo>
                  <a:cubicBezTo>
                    <a:pt x="263103" y="50314"/>
                    <a:pt x="273534" y="56180"/>
                    <a:pt x="279779" y="65548"/>
                  </a:cubicBezTo>
                  <a:cubicBezTo>
                    <a:pt x="282054" y="68960"/>
                    <a:pt x="284220" y="72447"/>
                    <a:pt x="286603" y="75784"/>
                  </a:cubicBezTo>
                  <a:cubicBezTo>
                    <a:pt x="289908" y="80411"/>
                    <a:pt x="294018" y="84495"/>
                    <a:pt x="296839" y="89432"/>
                  </a:cubicBezTo>
                  <a:cubicBezTo>
                    <a:pt x="320092" y="130126"/>
                    <a:pt x="301912" y="115560"/>
                    <a:pt x="324134" y="130375"/>
                  </a:cubicBezTo>
                  <a:cubicBezTo>
                    <a:pt x="330347" y="161440"/>
                    <a:pt x="329559" y="149787"/>
                    <a:pt x="324134" y="198614"/>
                  </a:cubicBezTo>
                  <a:cubicBezTo>
                    <a:pt x="323737" y="202189"/>
                    <a:pt x="321594" y="205361"/>
                    <a:pt x="320722" y="208850"/>
                  </a:cubicBezTo>
                  <a:cubicBezTo>
                    <a:pt x="319315" y="214476"/>
                    <a:pt x="319144" y="220408"/>
                    <a:pt x="317310" y="225909"/>
                  </a:cubicBezTo>
                  <a:cubicBezTo>
                    <a:pt x="310356" y="246769"/>
                    <a:pt x="311049" y="231907"/>
                    <a:pt x="307074" y="249793"/>
                  </a:cubicBezTo>
                  <a:cubicBezTo>
                    <a:pt x="306448" y="252611"/>
                    <a:pt x="301885" y="283074"/>
                    <a:pt x="300250" y="287324"/>
                  </a:cubicBezTo>
                  <a:cubicBezTo>
                    <a:pt x="296598" y="296818"/>
                    <a:pt x="292246" y="306156"/>
                    <a:pt x="286603" y="314620"/>
                  </a:cubicBezTo>
                  <a:cubicBezTo>
                    <a:pt x="284328" y="318032"/>
                    <a:pt x="281445" y="321109"/>
                    <a:pt x="279779" y="324856"/>
                  </a:cubicBezTo>
                  <a:cubicBezTo>
                    <a:pt x="276858" y="331429"/>
                    <a:pt x="276172" y="338894"/>
                    <a:pt x="272955" y="345327"/>
                  </a:cubicBezTo>
                  <a:cubicBezTo>
                    <a:pt x="268406" y="354426"/>
                    <a:pt x="261774" y="362754"/>
                    <a:pt x="259307" y="372623"/>
                  </a:cubicBezTo>
                  <a:cubicBezTo>
                    <a:pt x="257245" y="380872"/>
                    <a:pt x="252632" y="400807"/>
                    <a:pt x="249071" y="406742"/>
                  </a:cubicBezTo>
                  <a:cubicBezTo>
                    <a:pt x="236726" y="427318"/>
                    <a:pt x="242515" y="418284"/>
                    <a:pt x="232012" y="434038"/>
                  </a:cubicBezTo>
                  <a:cubicBezTo>
                    <a:pt x="223923" y="474481"/>
                    <a:pt x="234555" y="432579"/>
                    <a:pt x="221776" y="461333"/>
                  </a:cubicBezTo>
                  <a:cubicBezTo>
                    <a:pt x="218855" y="467906"/>
                    <a:pt x="217227" y="474981"/>
                    <a:pt x="214952" y="481805"/>
                  </a:cubicBezTo>
                  <a:cubicBezTo>
                    <a:pt x="213815" y="485217"/>
                    <a:pt x="214083" y="489498"/>
                    <a:pt x="211540" y="492041"/>
                  </a:cubicBezTo>
                  <a:lnTo>
                    <a:pt x="201304" y="502277"/>
                  </a:lnTo>
                  <a:cubicBezTo>
                    <a:pt x="200167" y="506826"/>
                    <a:pt x="199989" y="511730"/>
                    <a:pt x="197892" y="515924"/>
                  </a:cubicBezTo>
                  <a:cubicBezTo>
                    <a:pt x="189729" y="532251"/>
                    <a:pt x="185243" y="535398"/>
                    <a:pt x="174009" y="546632"/>
                  </a:cubicBezTo>
                  <a:cubicBezTo>
                    <a:pt x="172872" y="550044"/>
                    <a:pt x="171585" y="553410"/>
                    <a:pt x="170597" y="556868"/>
                  </a:cubicBezTo>
                  <a:cubicBezTo>
                    <a:pt x="169309" y="561377"/>
                    <a:pt x="171874" y="570515"/>
                    <a:pt x="167185" y="570515"/>
                  </a:cubicBezTo>
                  <a:cubicBezTo>
                    <a:pt x="162099" y="570515"/>
                    <a:pt x="162636" y="561417"/>
                    <a:pt x="160361" y="556868"/>
                  </a:cubicBezTo>
                  <a:cubicBezTo>
                    <a:pt x="152154" y="524039"/>
                    <a:pt x="164843" y="562603"/>
                    <a:pt x="143301" y="532984"/>
                  </a:cubicBezTo>
                  <a:cubicBezTo>
                    <a:pt x="137318" y="524757"/>
                    <a:pt x="135756" y="513827"/>
                    <a:pt x="129653" y="505689"/>
                  </a:cubicBezTo>
                  <a:cubicBezTo>
                    <a:pt x="126241" y="501140"/>
                    <a:pt x="122179" y="497012"/>
                    <a:pt x="119418" y="492041"/>
                  </a:cubicBezTo>
                  <a:cubicBezTo>
                    <a:pt x="116444" y="486687"/>
                    <a:pt x="115840" y="480175"/>
                    <a:pt x="112594" y="474981"/>
                  </a:cubicBezTo>
                  <a:cubicBezTo>
                    <a:pt x="110037" y="470889"/>
                    <a:pt x="105770" y="468157"/>
                    <a:pt x="102358" y="464745"/>
                  </a:cubicBezTo>
                  <a:cubicBezTo>
                    <a:pt x="100527" y="455590"/>
                    <a:pt x="97069" y="434634"/>
                    <a:pt x="92122" y="427214"/>
                  </a:cubicBezTo>
                  <a:lnTo>
                    <a:pt x="85298" y="416978"/>
                  </a:lnTo>
                  <a:cubicBezTo>
                    <a:pt x="78081" y="388109"/>
                    <a:pt x="87913" y="417490"/>
                    <a:pt x="71650" y="393095"/>
                  </a:cubicBezTo>
                  <a:cubicBezTo>
                    <a:pt x="69655" y="390103"/>
                    <a:pt x="69727" y="386133"/>
                    <a:pt x="68239" y="382859"/>
                  </a:cubicBezTo>
                  <a:cubicBezTo>
                    <a:pt x="64030" y="373598"/>
                    <a:pt x="57808" y="365214"/>
                    <a:pt x="54591" y="355563"/>
                  </a:cubicBezTo>
                  <a:lnTo>
                    <a:pt x="47767" y="335092"/>
                  </a:lnTo>
                  <a:cubicBezTo>
                    <a:pt x="46630" y="331680"/>
                    <a:pt x="45227" y="328345"/>
                    <a:pt x="44355" y="324856"/>
                  </a:cubicBezTo>
                  <a:cubicBezTo>
                    <a:pt x="43218" y="320307"/>
                    <a:pt x="42590" y="315599"/>
                    <a:pt x="40943" y="311208"/>
                  </a:cubicBezTo>
                  <a:cubicBezTo>
                    <a:pt x="39157" y="306446"/>
                    <a:pt x="35727" y="302385"/>
                    <a:pt x="34119" y="297560"/>
                  </a:cubicBezTo>
                  <a:cubicBezTo>
                    <a:pt x="31153" y="288663"/>
                    <a:pt x="31489" y="278653"/>
                    <a:pt x="27295" y="270265"/>
                  </a:cubicBezTo>
                  <a:cubicBezTo>
                    <a:pt x="25020" y="265716"/>
                    <a:pt x="22079" y="261442"/>
                    <a:pt x="20471" y="256617"/>
                  </a:cubicBezTo>
                  <a:cubicBezTo>
                    <a:pt x="17505" y="247720"/>
                    <a:pt x="15922" y="238420"/>
                    <a:pt x="13647" y="229321"/>
                  </a:cubicBezTo>
                  <a:cubicBezTo>
                    <a:pt x="12510" y="224772"/>
                    <a:pt x="11719" y="220122"/>
                    <a:pt x="10236" y="215674"/>
                  </a:cubicBezTo>
                  <a:cubicBezTo>
                    <a:pt x="1224" y="188639"/>
                    <a:pt x="4595" y="202297"/>
                    <a:pt x="0" y="174730"/>
                  </a:cubicBezTo>
                  <a:cubicBezTo>
                    <a:pt x="1137" y="157670"/>
                    <a:pt x="745" y="140439"/>
                    <a:pt x="3412" y="123551"/>
                  </a:cubicBezTo>
                  <a:cubicBezTo>
                    <a:pt x="5297" y="111615"/>
                    <a:pt x="13372" y="107782"/>
                    <a:pt x="20471" y="99668"/>
                  </a:cubicBezTo>
                  <a:cubicBezTo>
                    <a:pt x="25267" y="94187"/>
                    <a:pt x="30372" y="88853"/>
                    <a:pt x="34119" y="82608"/>
                  </a:cubicBezTo>
                  <a:cubicBezTo>
                    <a:pt x="37270" y="77356"/>
                    <a:pt x="37341" y="70501"/>
                    <a:pt x="40943" y="65548"/>
                  </a:cubicBezTo>
                  <a:cubicBezTo>
                    <a:pt x="61432" y="37377"/>
                    <a:pt x="53201" y="50051"/>
                    <a:pt x="71650" y="41665"/>
                  </a:cubicBezTo>
                  <a:cubicBezTo>
                    <a:pt x="109932" y="24264"/>
                    <a:pt x="85665" y="30673"/>
                    <a:pt x="116006" y="24605"/>
                  </a:cubicBezTo>
                  <a:cubicBezTo>
                    <a:pt x="119418" y="22330"/>
                    <a:pt x="122314" y="18959"/>
                    <a:pt x="126242" y="17781"/>
                  </a:cubicBezTo>
                  <a:cubicBezTo>
                    <a:pt x="138687" y="14047"/>
                    <a:pt x="129085" y="2996"/>
                    <a:pt x="133065" y="72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B945F3C-46C7-45E6-87B1-903E80B714A0}"/>
                </a:ext>
              </a:extLst>
            </p:cNvPr>
            <p:cNvGrpSpPr/>
            <p:nvPr/>
          </p:nvGrpSpPr>
          <p:grpSpPr>
            <a:xfrm>
              <a:off x="9013574" y="5161350"/>
              <a:ext cx="389332" cy="632284"/>
              <a:chOff x="8172621" y="5579629"/>
              <a:chExt cx="389332" cy="63228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A3DCC0FE-49A4-4DAA-9EAD-A7087317811A}"/>
                  </a:ext>
                </a:extLst>
              </p:cNvPr>
              <p:cNvSpPr/>
              <p:nvPr/>
            </p:nvSpPr>
            <p:spPr>
              <a:xfrm>
                <a:off x="8172621" y="5579629"/>
                <a:ext cx="389332" cy="632284"/>
              </a:xfrm>
              <a:custGeom>
                <a:avLst/>
                <a:gdLst>
                  <a:gd name="connsiteX0" fmla="*/ 33812 w 389332"/>
                  <a:gd name="connsiteY0" fmla="*/ 85563 h 632284"/>
                  <a:gd name="connsiteX1" fmla="*/ 13357 w 389332"/>
                  <a:gd name="connsiteY1" fmla="*/ 266874 h 632284"/>
                  <a:gd name="connsiteX2" fmla="*/ 101686 w 389332"/>
                  <a:gd name="connsiteY2" fmla="*/ 462128 h 632284"/>
                  <a:gd name="connsiteX3" fmla="*/ 177931 w 389332"/>
                  <a:gd name="connsiteY3" fmla="*/ 622051 h 632284"/>
                  <a:gd name="connsiteX4" fmla="*/ 203241 w 389332"/>
                  <a:gd name="connsiteY4" fmla="*/ 630212 h 632284"/>
                  <a:gd name="connsiteX5" fmla="*/ 211402 w 389332"/>
                  <a:gd name="connsiteY5" fmla="*/ 622051 h 632284"/>
                  <a:gd name="connsiteX6" fmla="*/ 287646 w 389332"/>
                  <a:gd name="connsiteY6" fmla="*/ 462128 h 632284"/>
                  <a:gd name="connsiteX7" fmla="*/ 375977 w 389332"/>
                  <a:gd name="connsiteY7" fmla="*/ 266874 h 632284"/>
                  <a:gd name="connsiteX8" fmla="*/ 355521 w 389332"/>
                  <a:gd name="connsiteY8" fmla="*/ 85563 h 632284"/>
                  <a:gd name="connsiteX9" fmla="*/ 86206 w 389332"/>
                  <a:gd name="connsiteY9" fmla="*/ 33170 h 632284"/>
                  <a:gd name="connsiteX10" fmla="*/ 33812 w 389332"/>
                  <a:gd name="connsiteY10" fmla="*/ 85563 h 632284"/>
                  <a:gd name="connsiteX11" fmla="*/ 330366 w 389332"/>
                  <a:gd name="connsiteY11" fmla="*/ 102775 h 632284"/>
                  <a:gd name="connsiteX12" fmla="*/ 347828 w 389332"/>
                  <a:gd name="connsiteY12" fmla="*/ 255145 h 632284"/>
                  <a:gd name="connsiteX13" fmla="*/ 260132 w 389332"/>
                  <a:gd name="connsiteY13" fmla="*/ 449013 h 632284"/>
                  <a:gd name="connsiteX14" fmla="*/ 194804 w 389332"/>
                  <a:gd name="connsiteY14" fmla="*/ 586040 h 632284"/>
                  <a:gd name="connsiteX15" fmla="*/ 194528 w 389332"/>
                  <a:gd name="connsiteY15" fmla="*/ 586040 h 632284"/>
                  <a:gd name="connsiteX16" fmla="*/ 129454 w 389332"/>
                  <a:gd name="connsiteY16" fmla="*/ 449563 h 632284"/>
                  <a:gd name="connsiteX17" fmla="*/ 41499 w 389332"/>
                  <a:gd name="connsiteY17" fmla="*/ 255145 h 632284"/>
                  <a:gd name="connsiteX18" fmla="*/ 59101 w 389332"/>
                  <a:gd name="connsiteY18" fmla="*/ 102571 h 632284"/>
                  <a:gd name="connsiteX19" fmla="*/ 286115 w 389332"/>
                  <a:gd name="connsiteY19" fmla="*/ 58464 h 632284"/>
                  <a:gd name="connsiteX20" fmla="*/ 330361 w 389332"/>
                  <a:gd name="connsiteY20" fmla="*/ 102775 h 63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32" h="632284">
                    <a:moveTo>
                      <a:pt x="33812" y="85563"/>
                    </a:moveTo>
                    <a:cubicBezTo>
                      <a:pt x="-2387" y="138966"/>
                      <a:pt x="-10033" y="206747"/>
                      <a:pt x="13357" y="266874"/>
                    </a:cubicBezTo>
                    <a:lnTo>
                      <a:pt x="101686" y="462128"/>
                    </a:lnTo>
                    <a:lnTo>
                      <a:pt x="177931" y="622051"/>
                    </a:lnTo>
                    <a:cubicBezTo>
                      <a:pt x="182666" y="631294"/>
                      <a:pt x="193998" y="634947"/>
                      <a:pt x="203241" y="630212"/>
                    </a:cubicBezTo>
                    <a:cubicBezTo>
                      <a:pt x="206749" y="628413"/>
                      <a:pt x="209604" y="625559"/>
                      <a:pt x="211402" y="622051"/>
                    </a:cubicBezTo>
                    <a:lnTo>
                      <a:pt x="287646" y="462128"/>
                    </a:lnTo>
                    <a:lnTo>
                      <a:pt x="375977" y="266874"/>
                    </a:lnTo>
                    <a:cubicBezTo>
                      <a:pt x="399366" y="206747"/>
                      <a:pt x="391719" y="138966"/>
                      <a:pt x="355521" y="85563"/>
                    </a:cubicBezTo>
                    <a:cubicBezTo>
                      <a:pt x="295618" y="-3274"/>
                      <a:pt x="175043" y="-26731"/>
                      <a:pt x="86206" y="33170"/>
                    </a:cubicBezTo>
                    <a:cubicBezTo>
                      <a:pt x="65537" y="47107"/>
                      <a:pt x="47748" y="64895"/>
                      <a:pt x="33812" y="85563"/>
                    </a:cubicBezTo>
                    <a:close/>
                    <a:moveTo>
                      <a:pt x="330366" y="102775"/>
                    </a:moveTo>
                    <a:cubicBezTo>
                      <a:pt x="360754" y="147653"/>
                      <a:pt x="367275" y="204556"/>
                      <a:pt x="347828" y="255145"/>
                    </a:cubicBezTo>
                    <a:lnTo>
                      <a:pt x="260132" y="449013"/>
                    </a:lnTo>
                    <a:lnTo>
                      <a:pt x="194804" y="586040"/>
                    </a:lnTo>
                    <a:cubicBezTo>
                      <a:pt x="194728" y="586193"/>
                      <a:pt x="194605" y="586193"/>
                      <a:pt x="194528" y="586040"/>
                    </a:cubicBezTo>
                    <a:lnTo>
                      <a:pt x="129454" y="449563"/>
                    </a:lnTo>
                    <a:lnTo>
                      <a:pt x="41499" y="255145"/>
                    </a:lnTo>
                    <a:cubicBezTo>
                      <a:pt x="22039" y="204472"/>
                      <a:pt x="28614" y="147482"/>
                      <a:pt x="59101" y="102571"/>
                    </a:cubicBezTo>
                    <a:cubicBezTo>
                      <a:pt x="109610" y="27703"/>
                      <a:pt x="211247" y="7955"/>
                      <a:pt x="286115" y="58464"/>
                    </a:cubicBezTo>
                    <a:cubicBezTo>
                      <a:pt x="303581" y="70246"/>
                      <a:pt x="318605" y="85292"/>
                      <a:pt x="330361" y="102775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AC98F8B-AEEA-4DCF-BB5D-36036F5A3DEF}"/>
                  </a:ext>
                </a:extLst>
              </p:cNvPr>
              <p:cNvSpPr/>
              <p:nvPr/>
            </p:nvSpPr>
            <p:spPr>
              <a:xfrm>
                <a:off x="8283604" y="5700492"/>
                <a:ext cx="167366" cy="167366"/>
              </a:xfrm>
              <a:custGeom>
                <a:avLst/>
                <a:gdLst>
                  <a:gd name="connsiteX0" fmla="*/ 1 w 167366"/>
                  <a:gd name="connsiteY0" fmla="*/ 83680 h 167366"/>
                  <a:gd name="connsiteX1" fmla="*/ 83681 w 167366"/>
                  <a:gd name="connsiteY1" fmla="*/ 167366 h 167366"/>
                  <a:gd name="connsiteX2" fmla="*/ 167367 w 167366"/>
                  <a:gd name="connsiteY2" fmla="*/ 83687 h 167366"/>
                  <a:gd name="connsiteX3" fmla="*/ 83687 w 167366"/>
                  <a:gd name="connsiteY3" fmla="*/ 1 h 167366"/>
                  <a:gd name="connsiteX4" fmla="*/ 83678 w 167366"/>
                  <a:gd name="connsiteY4" fmla="*/ 1 h 167366"/>
                  <a:gd name="connsiteX5" fmla="*/ 1 w 167366"/>
                  <a:gd name="connsiteY5" fmla="*/ 82990 h 167366"/>
                  <a:gd name="connsiteX6" fmla="*/ 1 w 167366"/>
                  <a:gd name="connsiteY6" fmla="*/ 83680 h 167366"/>
                  <a:gd name="connsiteX7" fmla="*/ 136885 w 167366"/>
                  <a:gd name="connsiteY7" fmla="*/ 83680 h 167366"/>
                  <a:gd name="connsiteX8" fmla="*/ 83685 w 167366"/>
                  <a:gd name="connsiteY8" fmla="*/ 136886 h 167366"/>
                  <a:gd name="connsiteX9" fmla="*/ 30480 w 167366"/>
                  <a:gd name="connsiteY9" fmla="*/ 83687 h 167366"/>
                  <a:gd name="connsiteX10" fmla="*/ 83679 w 167366"/>
                  <a:gd name="connsiteY10" fmla="*/ 30481 h 167366"/>
                  <a:gd name="connsiteX11" fmla="*/ 83682 w 167366"/>
                  <a:gd name="connsiteY11" fmla="*/ 30481 h 167366"/>
                  <a:gd name="connsiteX12" fmla="*/ 136885 w 167366"/>
                  <a:gd name="connsiteY12" fmla="*/ 82547 h 167366"/>
                  <a:gd name="connsiteX13" fmla="*/ 136885 w 167366"/>
                  <a:gd name="connsiteY13" fmla="*/ 83680 h 16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366" h="167366">
                    <a:moveTo>
                      <a:pt x="1" y="83680"/>
                    </a:moveTo>
                    <a:cubicBezTo>
                      <a:pt x="0" y="129897"/>
                      <a:pt x="37464" y="167365"/>
                      <a:pt x="83681" y="167366"/>
                    </a:cubicBezTo>
                    <a:cubicBezTo>
                      <a:pt x="129898" y="167368"/>
                      <a:pt x="167365" y="129903"/>
                      <a:pt x="167367" y="83687"/>
                    </a:cubicBezTo>
                    <a:cubicBezTo>
                      <a:pt x="167368" y="37470"/>
                      <a:pt x="129904" y="2"/>
                      <a:pt x="83687" y="1"/>
                    </a:cubicBezTo>
                    <a:cubicBezTo>
                      <a:pt x="83684" y="1"/>
                      <a:pt x="83681" y="1"/>
                      <a:pt x="83678" y="1"/>
                    </a:cubicBezTo>
                    <a:cubicBezTo>
                      <a:pt x="37655" y="-188"/>
                      <a:pt x="192" y="36967"/>
                      <a:pt x="1" y="82990"/>
                    </a:cubicBezTo>
                    <a:cubicBezTo>
                      <a:pt x="0" y="83220"/>
                      <a:pt x="0" y="83450"/>
                      <a:pt x="1" y="83680"/>
                    </a:cubicBezTo>
                    <a:close/>
                    <a:moveTo>
                      <a:pt x="136885" y="83680"/>
                    </a:moveTo>
                    <a:cubicBezTo>
                      <a:pt x="136887" y="113063"/>
                      <a:pt x="113068" y="136885"/>
                      <a:pt x="83685" y="136886"/>
                    </a:cubicBezTo>
                    <a:cubicBezTo>
                      <a:pt x="54303" y="136888"/>
                      <a:pt x="30481" y="113069"/>
                      <a:pt x="30480" y="83687"/>
                    </a:cubicBezTo>
                    <a:cubicBezTo>
                      <a:pt x="30478" y="54304"/>
                      <a:pt x="54297" y="30482"/>
                      <a:pt x="83679" y="30481"/>
                    </a:cubicBezTo>
                    <a:cubicBezTo>
                      <a:pt x="83681" y="30481"/>
                      <a:pt x="83681" y="30481"/>
                      <a:pt x="83682" y="30481"/>
                    </a:cubicBezTo>
                    <a:cubicBezTo>
                      <a:pt x="112751" y="30167"/>
                      <a:pt x="136571" y="53478"/>
                      <a:pt x="136885" y="82547"/>
                    </a:cubicBezTo>
                    <a:cubicBezTo>
                      <a:pt x="136890" y="82925"/>
                      <a:pt x="136890" y="83302"/>
                      <a:pt x="136885" y="83680"/>
                    </a:cubicBezTo>
                    <a:close/>
                  </a:path>
                </a:pathLst>
              </a:custGeom>
              <a:solidFill>
                <a:srgbClr val="F05A0A"/>
              </a:solidFill>
              <a:ln w="151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51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88965" cy="42481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None/>
            </a:pPr>
            <a:r>
              <a:rPr lang="de-DE" sz="1600" b="1"/>
              <a:t>BabtecQube meets Microsoft Azure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Wir setzen auf die Cloud-Computing-Plattform Microsoft Azure, über welche wir den BabtecQube bereitstellen.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Diese wird durch Microsoft kontinuierlich überwacht. Kommt es zu potenziellen Bedrohungen, reagiert Microsoft als internationaler Hard- und Softwareentwickler schnell und kompetent.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Die Datensicherheit von Azure entspricht EU-Standards und ist umfangreich zertifiziert, u. a. durch den C5-Katalog des Bundesamts für Sicherheit in der Informationstechnik (BSI).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/>
              <a:t>Die Übermittlung Ihrer Daten erfolgt nach bewährter SSL-Verschlüsselung. Darüber hinaus garantieren wir die Einhaltung der DSGVO-Richtlinien und die sichere Speicherung Ihrer Daten in einem Rechenzentrum auf europäischem Boden.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Warum auf BabtecQube vertrauen?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Datensicherheit in der Cloud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17EA8D7-1F3D-438F-9B11-15D4519C86E7}"/>
              </a:ext>
            </a:extLst>
          </p:cNvPr>
          <p:cNvGrpSpPr/>
          <p:nvPr/>
        </p:nvGrpSpPr>
        <p:grpSpPr>
          <a:xfrm>
            <a:off x="8054786" y="2234105"/>
            <a:ext cx="1835523" cy="2795095"/>
            <a:chOff x="921566" y="2368633"/>
            <a:chExt cx="1651707" cy="245406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C0C5AE2-8342-43BA-87F4-A5A79A84207B}"/>
                </a:ext>
              </a:extLst>
            </p:cNvPr>
            <p:cNvSpPr/>
            <p:nvPr/>
          </p:nvSpPr>
          <p:spPr>
            <a:xfrm>
              <a:off x="1242660" y="2368633"/>
              <a:ext cx="978052" cy="471629"/>
            </a:xfrm>
            <a:custGeom>
              <a:avLst/>
              <a:gdLst>
                <a:gd name="connsiteX0" fmla="*/ 0 w 978052"/>
                <a:gd name="connsiteY0" fmla="*/ 471629 h 471629"/>
                <a:gd name="connsiteX1" fmla="*/ 506750 w 978052"/>
                <a:gd name="connsiteY1" fmla="*/ 327 h 471629"/>
                <a:gd name="connsiteX2" fmla="*/ 978052 w 978052"/>
                <a:gd name="connsiteY2" fmla="*/ 471629 h 4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8052" h="471629">
                  <a:moveTo>
                    <a:pt x="0" y="471629"/>
                  </a:moveTo>
                  <a:cubicBezTo>
                    <a:pt x="9789" y="201547"/>
                    <a:pt x="236666" y="-9462"/>
                    <a:pt x="506750" y="327"/>
                  </a:cubicBezTo>
                  <a:cubicBezTo>
                    <a:pt x="763099" y="9618"/>
                    <a:pt x="968760" y="215283"/>
                    <a:pt x="978052" y="471629"/>
                  </a:cubicBezTo>
                </a:path>
              </a:pathLst>
            </a:custGeom>
            <a:noFill/>
            <a:ln w="38100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101D0CA-1908-4D92-A291-937B81AC6B91}"/>
                </a:ext>
              </a:extLst>
            </p:cNvPr>
            <p:cNvSpPr/>
            <p:nvPr/>
          </p:nvSpPr>
          <p:spPr>
            <a:xfrm>
              <a:off x="2220712" y="2840262"/>
              <a:ext cx="64218" cy="470723"/>
            </a:xfrm>
            <a:custGeom>
              <a:avLst/>
              <a:gdLst>
                <a:gd name="connsiteX0" fmla="*/ 0 w 64218"/>
                <a:gd name="connsiteY0" fmla="*/ 0 h 470723"/>
                <a:gd name="connsiteX1" fmla="*/ 0 w 64218"/>
                <a:gd name="connsiteY1" fmla="*/ 470724 h 4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18" h="470723">
                  <a:moveTo>
                    <a:pt x="0" y="0"/>
                  </a:moveTo>
                  <a:lnTo>
                    <a:pt x="0" y="470724"/>
                  </a:lnTo>
                </a:path>
              </a:pathLst>
            </a:custGeom>
            <a:ln w="38100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E3C2D59-87A8-4A14-8A5F-FA03C0C2E58E}"/>
                </a:ext>
              </a:extLst>
            </p:cNvPr>
            <p:cNvSpPr/>
            <p:nvPr/>
          </p:nvSpPr>
          <p:spPr>
            <a:xfrm>
              <a:off x="921566" y="3170989"/>
              <a:ext cx="1651707" cy="1651707"/>
            </a:xfrm>
            <a:custGeom>
              <a:avLst/>
              <a:gdLst>
                <a:gd name="connsiteX0" fmla="*/ 1651707 w 1651707"/>
                <a:gd name="connsiteY0" fmla="*/ 825854 h 1651707"/>
                <a:gd name="connsiteX1" fmla="*/ 825854 w 1651707"/>
                <a:gd name="connsiteY1" fmla="*/ 1651708 h 1651707"/>
                <a:gd name="connsiteX2" fmla="*/ 0 w 1651707"/>
                <a:gd name="connsiteY2" fmla="*/ 825854 h 1651707"/>
                <a:gd name="connsiteX3" fmla="*/ 825854 w 1651707"/>
                <a:gd name="connsiteY3" fmla="*/ 0 h 1651707"/>
                <a:gd name="connsiteX4" fmla="*/ 1651707 w 1651707"/>
                <a:gd name="connsiteY4" fmla="*/ 825854 h 165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707" h="1651707">
                  <a:moveTo>
                    <a:pt x="1651707" y="825854"/>
                  </a:moveTo>
                  <a:cubicBezTo>
                    <a:pt x="1651707" y="1281960"/>
                    <a:pt x="1281960" y="1651708"/>
                    <a:pt x="825854" y="1651708"/>
                  </a:cubicBezTo>
                  <a:cubicBezTo>
                    <a:pt x="369747" y="1651708"/>
                    <a:pt x="0" y="1281960"/>
                    <a:pt x="0" y="825854"/>
                  </a:cubicBezTo>
                  <a:cubicBezTo>
                    <a:pt x="0" y="369747"/>
                    <a:pt x="369747" y="0"/>
                    <a:pt x="825854" y="0"/>
                  </a:cubicBezTo>
                  <a:cubicBezTo>
                    <a:pt x="1281960" y="0"/>
                    <a:pt x="1651707" y="369747"/>
                    <a:pt x="1651707" y="825854"/>
                  </a:cubicBezTo>
                  <a:close/>
                </a:path>
              </a:pathLst>
            </a:custGeom>
            <a:noFill/>
            <a:ln w="38100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DBAA8D7-1ADD-431F-A797-B2E8EAFE21BB}"/>
                </a:ext>
              </a:extLst>
            </p:cNvPr>
            <p:cNvSpPr/>
            <p:nvPr/>
          </p:nvSpPr>
          <p:spPr>
            <a:xfrm>
              <a:off x="1560543" y="3994274"/>
              <a:ext cx="373753" cy="374395"/>
            </a:xfrm>
            <a:custGeom>
              <a:avLst/>
              <a:gdLst>
                <a:gd name="connsiteX0" fmla="*/ 306324 w 373753"/>
                <a:gd name="connsiteY0" fmla="*/ 0 h 374395"/>
                <a:gd name="connsiteX1" fmla="*/ 67430 w 373753"/>
                <a:gd name="connsiteY1" fmla="*/ 0 h 374395"/>
                <a:gd name="connsiteX2" fmla="*/ 0 w 373753"/>
                <a:gd name="connsiteY2" fmla="*/ 374396 h 374395"/>
                <a:gd name="connsiteX3" fmla="*/ 373753 w 373753"/>
                <a:gd name="connsiteY3" fmla="*/ 374396 h 374395"/>
                <a:gd name="connsiteX4" fmla="*/ 306324 w 373753"/>
                <a:gd name="connsiteY4" fmla="*/ 0 h 3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53" h="374395">
                  <a:moveTo>
                    <a:pt x="306324" y="0"/>
                  </a:moveTo>
                  <a:lnTo>
                    <a:pt x="67430" y="0"/>
                  </a:lnTo>
                  <a:lnTo>
                    <a:pt x="0" y="374396"/>
                  </a:lnTo>
                  <a:lnTo>
                    <a:pt x="373753" y="374396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F05A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AD02D29-0362-424F-84FA-626B9E9C7D7A}"/>
                </a:ext>
              </a:extLst>
            </p:cNvPr>
            <p:cNvSpPr/>
            <p:nvPr/>
          </p:nvSpPr>
          <p:spPr>
            <a:xfrm>
              <a:off x="1242660" y="2772832"/>
              <a:ext cx="64218" cy="561914"/>
            </a:xfrm>
            <a:custGeom>
              <a:avLst/>
              <a:gdLst>
                <a:gd name="connsiteX0" fmla="*/ 0 w 64218"/>
                <a:gd name="connsiteY0" fmla="*/ 0 h 561914"/>
                <a:gd name="connsiteX1" fmla="*/ 0 w 64218"/>
                <a:gd name="connsiteY1" fmla="*/ 561915 h 56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18" h="561914">
                  <a:moveTo>
                    <a:pt x="0" y="0"/>
                  </a:moveTo>
                  <a:lnTo>
                    <a:pt x="0" y="561915"/>
                  </a:lnTo>
                </a:path>
              </a:pathLst>
            </a:custGeom>
            <a:ln w="38100" cap="rnd">
              <a:solidFill>
                <a:srgbClr val="F05A0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26E370F-8061-44E7-AEC1-D8625239A818}"/>
                </a:ext>
              </a:extLst>
            </p:cNvPr>
            <p:cNvSpPr/>
            <p:nvPr/>
          </p:nvSpPr>
          <p:spPr>
            <a:xfrm>
              <a:off x="1501461" y="3625658"/>
              <a:ext cx="491915" cy="491916"/>
            </a:xfrm>
            <a:custGeom>
              <a:avLst/>
              <a:gdLst>
                <a:gd name="connsiteX0" fmla="*/ 491916 w 491915"/>
                <a:gd name="connsiteY0" fmla="*/ 245958 h 491916"/>
                <a:gd name="connsiteX1" fmla="*/ 245958 w 491915"/>
                <a:gd name="connsiteY1" fmla="*/ 491916 h 491916"/>
                <a:gd name="connsiteX2" fmla="*/ 0 w 491915"/>
                <a:gd name="connsiteY2" fmla="*/ 245958 h 491916"/>
                <a:gd name="connsiteX3" fmla="*/ 245958 w 491915"/>
                <a:gd name="connsiteY3" fmla="*/ 0 h 491916"/>
                <a:gd name="connsiteX4" fmla="*/ 491916 w 491915"/>
                <a:gd name="connsiteY4" fmla="*/ 245958 h 4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915" h="491916">
                  <a:moveTo>
                    <a:pt x="491916" y="245958"/>
                  </a:moveTo>
                  <a:cubicBezTo>
                    <a:pt x="491916" y="381797"/>
                    <a:pt x="381797" y="491916"/>
                    <a:pt x="245958" y="491916"/>
                  </a:cubicBezTo>
                  <a:cubicBezTo>
                    <a:pt x="110119" y="491916"/>
                    <a:pt x="0" y="381797"/>
                    <a:pt x="0" y="245958"/>
                  </a:cubicBezTo>
                  <a:cubicBezTo>
                    <a:pt x="0" y="110119"/>
                    <a:pt x="110119" y="0"/>
                    <a:pt x="245958" y="0"/>
                  </a:cubicBezTo>
                  <a:cubicBezTo>
                    <a:pt x="381797" y="0"/>
                    <a:pt x="491916" y="110119"/>
                    <a:pt x="491916" y="245958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F05A0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8458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Was beinhaltet der BabtecQube?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Services im Qualitätsregelkreis</a:t>
            </a:r>
          </a:p>
        </p:txBody>
      </p:sp>
      <p:sp>
        <p:nvSpPr>
          <p:cNvPr id="93" name="Inhaltsplatzhalter 2">
            <a:extLst>
              <a:ext uri="{FF2B5EF4-FFF2-40B4-BE49-F238E27FC236}">
                <a16:creationId xmlns:a16="http://schemas.microsoft.com/office/drawing/2014/main" id="{5194AAF1-10E2-C382-A772-9D1C14B5DF52}"/>
              </a:ext>
            </a:extLst>
          </p:cNvPr>
          <p:cNvSpPr txBox="1">
            <a:spLocks/>
          </p:cNvSpPr>
          <p:nvPr/>
        </p:nvSpPr>
        <p:spPr>
          <a:xfrm>
            <a:off x="480747" y="2074639"/>
            <a:ext cx="4987590" cy="4364607"/>
          </a:xfrm>
          <a:prstGeom prst="rect">
            <a:avLst/>
          </a:prstGeom>
        </p:spPr>
        <p:txBody>
          <a:bodyPr/>
          <a:lstStyle>
            <a:lvl1pPr marL="353475" indent="-3534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0360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59945" indent="-340775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§"/>
              <a:defRPr sz="2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/>
              <a:t>Der Kern von Qualitätsverbesserungen ist es, aus Fehlern zu lernen. Denn Qualität entsteht in einem Kreislauf, dem Qualitätsregelkreis.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/>
              <a:t>Man erkennt ein Problem, macht sich auf die Suche nach der Ursache dafür, behebt diese im Anschluss, misst die Wirksamkeit und entwickelt vielleicht sogar noch weitere Ideen. 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/>
              <a:t>Genau diesen kleinen Qualitätsregelkreis bilden Sie mit den Services im BabtecQube ab und verbessern so die Qualität Ihres Produktes oder Prozesses jedes Mal, wenn Sie den Qualitätsregelkreis durchlaufen.</a:t>
            </a: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</a:pPr>
            <a:r>
              <a:rPr lang="de-DE" sz="1400"/>
              <a:t>Die Services sind übergreifend gestaltet, sodass Sie Wechselwirkungen zwischen den Qualitätsaufgaben direkt abbilden können. Dadurch steigern Sie die Effizienz Ihres Qualitätsmanagements.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0641E712-A3B4-CCD2-8BC5-BECA245DED5F}"/>
              </a:ext>
            </a:extLst>
          </p:cNvPr>
          <p:cNvSpPr txBox="1"/>
          <p:nvPr/>
        </p:nvSpPr>
        <p:spPr>
          <a:xfrm>
            <a:off x="9820814" y="2215805"/>
            <a:ext cx="14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 prüfen </a:t>
            </a:r>
            <a:b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Checklisten verwenden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624BAD50-B8BF-E583-B594-4FAD8D631F01}"/>
              </a:ext>
            </a:extLst>
          </p:cNvPr>
          <p:cNvSpPr txBox="1"/>
          <p:nvPr/>
        </p:nvSpPr>
        <p:spPr>
          <a:xfrm>
            <a:off x="10148673" y="4666785"/>
            <a:ext cx="14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Abweichungen und Reklamationen bearbeiten</a:t>
            </a: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66253852-B9C0-1993-7648-105C7624968A}"/>
              </a:ext>
            </a:extLst>
          </p:cNvPr>
          <p:cNvSpPr txBox="1"/>
          <p:nvPr/>
        </p:nvSpPr>
        <p:spPr>
          <a:xfrm>
            <a:off x="7272725" y="5624546"/>
            <a:ext cx="14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und Maßnahmen umsetzen</a:t>
            </a: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E4C8FB67-2389-F873-982B-16B10D5D8AC1}"/>
              </a:ext>
            </a:extLst>
          </p:cNvPr>
          <p:cNvSpPr txBox="1"/>
          <p:nvPr/>
        </p:nvSpPr>
        <p:spPr>
          <a:xfrm>
            <a:off x="6006549" y="4237594"/>
            <a:ext cx="155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Betriebs- und Prüfmittel </a:t>
            </a:r>
            <a:b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verwalten und überprüfen</a:t>
            </a:r>
          </a:p>
        </p:txBody>
      </p:sp>
      <p:grpSp>
        <p:nvGrpSpPr>
          <p:cNvPr id="172" name="Grafik 13">
            <a:extLst>
              <a:ext uri="{FF2B5EF4-FFF2-40B4-BE49-F238E27FC236}">
                <a16:creationId xmlns:a16="http://schemas.microsoft.com/office/drawing/2014/main" id="{A542212B-FC22-CA41-DE51-2EBEABB32CB3}"/>
              </a:ext>
            </a:extLst>
          </p:cNvPr>
          <p:cNvGrpSpPr/>
          <p:nvPr/>
        </p:nvGrpSpPr>
        <p:grpSpPr>
          <a:xfrm>
            <a:off x="7533019" y="2648742"/>
            <a:ext cx="2681347" cy="2734447"/>
            <a:chOff x="4347905" y="1921205"/>
            <a:chExt cx="3320843" cy="3377170"/>
          </a:xfrm>
          <a:noFill/>
        </p:grpSpPr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3479ED5A-4140-1892-E8C1-403075143C45}"/>
                </a:ext>
              </a:extLst>
            </p:cNvPr>
            <p:cNvSpPr/>
            <p:nvPr/>
          </p:nvSpPr>
          <p:spPr>
            <a:xfrm>
              <a:off x="4586286" y="4703950"/>
              <a:ext cx="786988" cy="584406"/>
            </a:xfrm>
            <a:custGeom>
              <a:avLst/>
              <a:gdLst>
                <a:gd name="connsiteX0" fmla="*/ 787647 w 786988"/>
                <a:gd name="connsiteY0" fmla="*/ 584385 h 584406"/>
                <a:gd name="connsiteX1" fmla="*/ 659 w 786988"/>
                <a:gd name="connsiteY1" fmla="*/ -22 h 5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6988" h="584406">
                  <a:moveTo>
                    <a:pt x="787647" y="584385"/>
                  </a:moveTo>
                  <a:cubicBezTo>
                    <a:pt x="474795" y="468909"/>
                    <a:pt x="201664" y="266071"/>
                    <a:pt x="659" y="-22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18C2712D-5829-C881-F627-A7F514BA0BA8}"/>
                </a:ext>
              </a:extLst>
            </p:cNvPr>
            <p:cNvSpPr/>
            <p:nvPr/>
          </p:nvSpPr>
          <p:spPr>
            <a:xfrm>
              <a:off x="4550608" y="4693808"/>
              <a:ext cx="223108" cy="195250"/>
            </a:xfrm>
            <a:custGeom>
              <a:avLst/>
              <a:gdLst>
                <a:gd name="connsiteX0" fmla="*/ 0 w 223108"/>
                <a:gd name="connsiteY0" fmla="*/ 195250 h 195250"/>
                <a:gd name="connsiteX1" fmla="*/ 27858 w 223108"/>
                <a:gd name="connsiteY1" fmla="*/ 0 h 195250"/>
                <a:gd name="connsiteX2" fmla="*/ 223108 w 223108"/>
                <a:gd name="connsiteY2" fmla="*/ 27858 h 1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108" h="195250">
                  <a:moveTo>
                    <a:pt x="0" y="195250"/>
                  </a:moveTo>
                  <a:lnTo>
                    <a:pt x="27858" y="0"/>
                  </a:lnTo>
                  <a:lnTo>
                    <a:pt x="223108" y="27858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CD372C91-D892-E57B-EFC2-881E01E44FCC}"/>
                </a:ext>
              </a:extLst>
            </p:cNvPr>
            <p:cNvSpPr/>
            <p:nvPr/>
          </p:nvSpPr>
          <p:spPr>
            <a:xfrm>
              <a:off x="4347905" y="1988162"/>
              <a:ext cx="1050784" cy="1092692"/>
            </a:xfrm>
            <a:custGeom>
              <a:avLst/>
              <a:gdLst>
                <a:gd name="connsiteX0" fmla="*/ 659 w 1050784"/>
                <a:gd name="connsiteY0" fmla="*/ 1092671 h 1092692"/>
                <a:gd name="connsiteX1" fmla="*/ 1051443 w 1050784"/>
                <a:gd name="connsiteY1" fmla="*/ -22 h 109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784" h="1092692">
                  <a:moveTo>
                    <a:pt x="659" y="1092671"/>
                  </a:moveTo>
                  <a:cubicBezTo>
                    <a:pt x="167599" y="588246"/>
                    <a:pt x="553921" y="186507"/>
                    <a:pt x="1051443" y="-22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25C0F270-641F-1A3A-0ACD-33A00D54FAC0}"/>
                </a:ext>
              </a:extLst>
            </p:cNvPr>
            <p:cNvSpPr/>
            <p:nvPr/>
          </p:nvSpPr>
          <p:spPr>
            <a:xfrm>
              <a:off x="5220910" y="1921205"/>
              <a:ext cx="188163" cy="247056"/>
            </a:xfrm>
            <a:custGeom>
              <a:avLst/>
              <a:gdLst>
                <a:gd name="connsiteX0" fmla="*/ 0 w 188163"/>
                <a:gd name="connsiteY0" fmla="*/ 0 h 247056"/>
                <a:gd name="connsiteX1" fmla="*/ 188164 w 188163"/>
                <a:gd name="connsiteY1" fmla="*/ 58771 h 247056"/>
                <a:gd name="connsiteX2" fmla="*/ 129515 w 188163"/>
                <a:gd name="connsiteY2" fmla="*/ 247056 h 2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163" h="247056">
                  <a:moveTo>
                    <a:pt x="0" y="0"/>
                  </a:moveTo>
                  <a:lnTo>
                    <a:pt x="188164" y="58771"/>
                  </a:lnTo>
                  <a:lnTo>
                    <a:pt x="129515" y="247056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332C1B76-D95F-8373-A61B-785B1F9F96DE}"/>
                </a:ext>
              </a:extLst>
            </p:cNvPr>
            <p:cNvSpPr/>
            <p:nvPr/>
          </p:nvSpPr>
          <p:spPr>
            <a:xfrm>
              <a:off x="7035224" y="2246215"/>
              <a:ext cx="560336" cy="727240"/>
            </a:xfrm>
            <a:custGeom>
              <a:avLst/>
              <a:gdLst>
                <a:gd name="connsiteX0" fmla="*/ 659 w 560336"/>
                <a:gd name="connsiteY0" fmla="*/ -22 h 727240"/>
                <a:gd name="connsiteX1" fmla="*/ 560995 w 560336"/>
                <a:gd name="connsiteY1" fmla="*/ 727219 h 72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336" h="727240">
                  <a:moveTo>
                    <a:pt x="659" y="-22"/>
                  </a:moveTo>
                  <a:cubicBezTo>
                    <a:pt x="248558" y="188472"/>
                    <a:pt x="441939" y="439450"/>
                    <a:pt x="560995" y="727219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5BE08C61-61F2-9970-9077-92BA07293517}"/>
                </a:ext>
              </a:extLst>
            </p:cNvPr>
            <p:cNvSpPr/>
            <p:nvPr/>
          </p:nvSpPr>
          <p:spPr>
            <a:xfrm>
              <a:off x="7413628" y="2800320"/>
              <a:ext cx="255120" cy="184009"/>
            </a:xfrm>
            <a:custGeom>
              <a:avLst/>
              <a:gdLst>
                <a:gd name="connsiteX0" fmla="*/ 255120 w 255120"/>
                <a:gd name="connsiteY0" fmla="*/ 0 h 184009"/>
                <a:gd name="connsiteX1" fmla="*/ 183887 w 255120"/>
                <a:gd name="connsiteY1" fmla="*/ 184009 h 184009"/>
                <a:gd name="connsiteX2" fmla="*/ 0 w 255120"/>
                <a:gd name="connsiteY2" fmla="*/ 112776 h 18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120" h="184009">
                  <a:moveTo>
                    <a:pt x="255120" y="0"/>
                  </a:moveTo>
                  <a:lnTo>
                    <a:pt x="183887" y="184009"/>
                  </a:lnTo>
                  <a:lnTo>
                    <a:pt x="0" y="112776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2917DB91-51CF-F7C7-E09A-9FABA8030DEC}"/>
                </a:ext>
              </a:extLst>
            </p:cNvPr>
            <p:cNvSpPr/>
            <p:nvPr/>
          </p:nvSpPr>
          <p:spPr>
            <a:xfrm>
              <a:off x="6637758" y="4400322"/>
              <a:ext cx="900131" cy="836595"/>
            </a:xfrm>
            <a:custGeom>
              <a:avLst/>
              <a:gdLst>
                <a:gd name="connsiteX0" fmla="*/ 900790 w 900131"/>
                <a:gd name="connsiteY0" fmla="*/ -22 h 836595"/>
                <a:gd name="connsiteX1" fmla="*/ 659 w 900131"/>
                <a:gd name="connsiteY1" fmla="*/ 836573 h 8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0131" h="836595">
                  <a:moveTo>
                    <a:pt x="900790" y="-22"/>
                  </a:moveTo>
                  <a:cubicBezTo>
                    <a:pt x="711233" y="378102"/>
                    <a:pt x="391624" y="675144"/>
                    <a:pt x="659" y="836573"/>
                  </a:cubicBez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263646ED-0D7C-86F5-DC9F-586687FA89BD}"/>
                </a:ext>
              </a:extLst>
            </p:cNvPr>
            <p:cNvSpPr/>
            <p:nvPr/>
          </p:nvSpPr>
          <p:spPr>
            <a:xfrm>
              <a:off x="6628228" y="5055840"/>
              <a:ext cx="190118" cy="242535"/>
            </a:xfrm>
            <a:custGeom>
              <a:avLst/>
              <a:gdLst>
                <a:gd name="connsiteX0" fmla="*/ 190119 w 190118"/>
                <a:gd name="connsiteY0" fmla="*/ 242536 h 242535"/>
                <a:gd name="connsiteX1" fmla="*/ 0 w 190118"/>
                <a:gd name="connsiteY1" fmla="*/ 190119 h 242535"/>
                <a:gd name="connsiteX2" fmla="*/ 52417 w 190118"/>
                <a:gd name="connsiteY2" fmla="*/ 0 h 2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18" h="242535">
                  <a:moveTo>
                    <a:pt x="190119" y="242536"/>
                  </a:moveTo>
                  <a:lnTo>
                    <a:pt x="0" y="190119"/>
                  </a:lnTo>
                  <a:lnTo>
                    <a:pt x="52417" y="0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7F6BC4B8-178A-D316-BEBF-75061D7768B1}"/>
              </a:ext>
            </a:extLst>
          </p:cNvPr>
          <p:cNvGrpSpPr/>
          <p:nvPr/>
        </p:nvGrpSpPr>
        <p:grpSpPr>
          <a:xfrm>
            <a:off x="8548960" y="2234141"/>
            <a:ext cx="1153880" cy="924614"/>
            <a:chOff x="8040691" y="2125214"/>
            <a:chExt cx="1153880" cy="924614"/>
          </a:xfrm>
        </p:grpSpPr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AE86B55B-57B7-9E33-387D-B0AAF93D835E}"/>
                </a:ext>
              </a:extLst>
            </p:cNvPr>
            <p:cNvSpPr/>
            <p:nvPr/>
          </p:nvSpPr>
          <p:spPr>
            <a:xfrm>
              <a:off x="8040691" y="2194004"/>
              <a:ext cx="589316" cy="855824"/>
            </a:xfrm>
            <a:custGeom>
              <a:avLst/>
              <a:gdLst>
                <a:gd name="connsiteX0" fmla="*/ 164582 w 744712"/>
                <a:gd name="connsiteY0" fmla="*/ 0 h 1044308"/>
                <a:gd name="connsiteX1" fmla="*/ 0 w 744712"/>
                <a:gd name="connsiteY1" fmla="*/ 0 h 1044308"/>
                <a:gd name="connsiteX2" fmla="*/ 0 w 744712"/>
                <a:gd name="connsiteY2" fmla="*/ 1044308 h 1044308"/>
                <a:gd name="connsiteX3" fmla="*/ 744713 w 744712"/>
                <a:gd name="connsiteY3" fmla="*/ 1044308 h 1044308"/>
                <a:gd name="connsiteX4" fmla="*/ 744713 w 744712"/>
                <a:gd name="connsiteY4" fmla="*/ 0 h 1044308"/>
                <a:gd name="connsiteX5" fmla="*/ 164582 w 744712"/>
                <a:gd name="connsiteY5" fmla="*/ 0 h 104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12" h="1044308">
                  <a:moveTo>
                    <a:pt x="164582" y="0"/>
                  </a:moveTo>
                  <a:lnTo>
                    <a:pt x="0" y="0"/>
                  </a:lnTo>
                  <a:lnTo>
                    <a:pt x="0" y="1044308"/>
                  </a:lnTo>
                  <a:lnTo>
                    <a:pt x="744713" y="1044308"/>
                  </a:lnTo>
                  <a:lnTo>
                    <a:pt x="744713" y="0"/>
                  </a:lnTo>
                  <a:lnTo>
                    <a:pt x="164582" y="0"/>
                  </a:lnTo>
                  <a:close/>
                </a:path>
              </a:pathLst>
            </a:custGeom>
            <a:noFill/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C22442DF-EE0C-516E-1EA5-75E407E73F33}"/>
                </a:ext>
              </a:extLst>
            </p:cNvPr>
            <p:cNvSpPr/>
            <p:nvPr/>
          </p:nvSpPr>
          <p:spPr>
            <a:xfrm>
              <a:off x="8170931" y="2128419"/>
              <a:ext cx="330964" cy="147293"/>
            </a:xfrm>
            <a:custGeom>
              <a:avLst/>
              <a:gdLst>
                <a:gd name="connsiteX0" fmla="*/ 293167 w 418236"/>
                <a:gd name="connsiteY0" fmla="*/ 83430 h 179732"/>
                <a:gd name="connsiteX1" fmla="*/ 293167 w 418236"/>
                <a:gd name="connsiteY1" fmla="*/ 82086 h 179732"/>
                <a:gd name="connsiteX2" fmla="*/ 210571 w 418236"/>
                <a:gd name="connsiteY2" fmla="*/ -22 h 179732"/>
                <a:gd name="connsiteX3" fmla="*/ 127852 w 418236"/>
                <a:gd name="connsiteY3" fmla="*/ 82697 h 179732"/>
                <a:gd name="connsiteX4" fmla="*/ 127852 w 418236"/>
                <a:gd name="connsiteY4" fmla="*/ 84041 h 179732"/>
                <a:gd name="connsiteX5" fmla="*/ 659 w 418236"/>
                <a:gd name="connsiteY5" fmla="*/ 84041 h 179732"/>
                <a:gd name="connsiteX6" fmla="*/ 659 w 418236"/>
                <a:gd name="connsiteY6" fmla="*/ 179711 h 179732"/>
                <a:gd name="connsiteX7" fmla="*/ 418895 w 418236"/>
                <a:gd name="connsiteY7" fmla="*/ 179711 h 179732"/>
                <a:gd name="connsiteX8" fmla="*/ 418895 w 418236"/>
                <a:gd name="connsiteY8" fmla="*/ 83430 h 179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36" h="179732">
                  <a:moveTo>
                    <a:pt x="293167" y="83430"/>
                  </a:moveTo>
                  <a:lnTo>
                    <a:pt x="293167" y="82086"/>
                  </a:lnTo>
                  <a:cubicBezTo>
                    <a:pt x="292838" y="36689"/>
                    <a:pt x="255975" y="44"/>
                    <a:pt x="210571" y="-22"/>
                  </a:cubicBezTo>
                  <a:cubicBezTo>
                    <a:pt x="164911" y="46"/>
                    <a:pt x="127913" y="37040"/>
                    <a:pt x="127852" y="82697"/>
                  </a:cubicBezTo>
                  <a:lnTo>
                    <a:pt x="127852" y="84041"/>
                  </a:lnTo>
                  <a:lnTo>
                    <a:pt x="659" y="84041"/>
                  </a:lnTo>
                  <a:lnTo>
                    <a:pt x="659" y="179711"/>
                  </a:lnTo>
                  <a:lnTo>
                    <a:pt x="418895" y="179711"/>
                  </a:lnTo>
                  <a:lnTo>
                    <a:pt x="418895" y="83430"/>
                  </a:lnTo>
                  <a:close/>
                </a:path>
              </a:pathLst>
            </a:custGeom>
            <a:noFill/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1148F604-F114-5879-E7CD-AD0F9AD58E2E}"/>
                </a:ext>
              </a:extLst>
            </p:cNvPr>
            <p:cNvSpPr/>
            <p:nvPr/>
          </p:nvSpPr>
          <p:spPr>
            <a:xfrm>
              <a:off x="8099091" y="2259892"/>
              <a:ext cx="477835" cy="724150"/>
            </a:xfrm>
            <a:custGeom>
              <a:avLst/>
              <a:gdLst>
                <a:gd name="connsiteX0" fmla="*/ 603834 w 603834"/>
                <a:gd name="connsiteY0" fmla="*/ 883636 h 883635"/>
                <a:gd name="connsiteX1" fmla="*/ 0 w 603834"/>
                <a:gd name="connsiteY1" fmla="*/ 883636 h 883635"/>
                <a:gd name="connsiteX2" fmla="*/ 0 w 603834"/>
                <a:gd name="connsiteY2" fmla="*/ 0 h 883635"/>
                <a:gd name="connsiteX3" fmla="*/ 88583 w 603834"/>
                <a:gd name="connsiteY3" fmla="*/ 0 h 8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34" h="883635">
                  <a:moveTo>
                    <a:pt x="603834" y="883636"/>
                  </a:moveTo>
                  <a:lnTo>
                    <a:pt x="0" y="883636"/>
                  </a:lnTo>
                  <a:lnTo>
                    <a:pt x="0" y="0"/>
                  </a:lnTo>
                  <a:lnTo>
                    <a:pt x="88583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D8C3D0AE-19EC-8E9C-F6E8-EF5CF27D6FEC}"/>
                </a:ext>
              </a:extLst>
            </p:cNvPr>
            <p:cNvSpPr/>
            <p:nvPr/>
          </p:nvSpPr>
          <p:spPr>
            <a:xfrm>
              <a:off x="8503346" y="2259892"/>
              <a:ext cx="73580" cy="418048"/>
            </a:xfrm>
            <a:custGeom>
              <a:avLst/>
              <a:gdLst>
                <a:gd name="connsiteX0" fmla="*/ 0 w 92982"/>
                <a:gd name="connsiteY0" fmla="*/ 0 h 510118"/>
                <a:gd name="connsiteX1" fmla="*/ 92982 w 92982"/>
                <a:gd name="connsiteY1" fmla="*/ 0 h 510118"/>
                <a:gd name="connsiteX2" fmla="*/ 92982 w 92982"/>
                <a:gd name="connsiteY2" fmla="*/ 510119 h 51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82" h="510118">
                  <a:moveTo>
                    <a:pt x="0" y="0"/>
                  </a:moveTo>
                  <a:lnTo>
                    <a:pt x="92982" y="0"/>
                  </a:lnTo>
                  <a:lnTo>
                    <a:pt x="92982" y="510119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76DCEBF9-8327-078B-A19E-0321DF1FFCA8}"/>
                </a:ext>
              </a:extLst>
            </p:cNvPr>
            <p:cNvSpPr/>
            <p:nvPr/>
          </p:nvSpPr>
          <p:spPr>
            <a:xfrm>
              <a:off x="8040691" y="2194004"/>
              <a:ext cx="589316" cy="855824"/>
            </a:xfrm>
            <a:custGeom>
              <a:avLst/>
              <a:gdLst>
                <a:gd name="connsiteX0" fmla="*/ 744713 w 744712"/>
                <a:gd name="connsiteY0" fmla="*/ 967454 h 1044308"/>
                <a:gd name="connsiteX1" fmla="*/ 744713 w 744712"/>
                <a:gd name="connsiteY1" fmla="*/ 1044308 h 1044308"/>
                <a:gd name="connsiteX2" fmla="*/ 0 w 744712"/>
                <a:gd name="connsiteY2" fmla="*/ 1044308 h 1044308"/>
                <a:gd name="connsiteX3" fmla="*/ 0 w 744712"/>
                <a:gd name="connsiteY3" fmla="*/ 0 h 1044308"/>
                <a:gd name="connsiteX4" fmla="*/ 164582 w 744712"/>
                <a:gd name="connsiteY4" fmla="*/ 0 h 1044308"/>
                <a:gd name="connsiteX5" fmla="*/ 277480 w 744712"/>
                <a:gd name="connsiteY5" fmla="*/ 0 h 104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712" h="1044308">
                  <a:moveTo>
                    <a:pt x="744713" y="967454"/>
                  </a:moveTo>
                  <a:lnTo>
                    <a:pt x="744713" y="1044308"/>
                  </a:lnTo>
                  <a:lnTo>
                    <a:pt x="0" y="1044308"/>
                  </a:lnTo>
                  <a:lnTo>
                    <a:pt x="0" y="0"/>
                  </a:lnTo>
                  <a:lnTo>
                    <a:pt x="164582" y="0"/>
                  </a:lnTo>
                  <a:lnTo>
                    <a:pt x="277480" y="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EF655503-38A9-60EC-0A09-D377562E17C4}"/>
                </a:ext>
              </a:extLst>
            </p:cNvPr>
            <p:cNvSpPr/>
            <p:nvPr/>
          </p:nvSpPr>
          <p:spPr>
            <a:xfrm>
              <a:off x="8410041" y="2194004"/>
              <a:ext cx="219966" cy="444483"/>
            </a:xfrm>
            <a:custGeom>
              <a:avLst/>
              <a:gdLst>
                <a:gd name="connsiteX0" fmla="*/ 0 w 277969"/>
                <a:gd name="connsiteY0" fmla="*/ 0 h 542375"/>
                <a:gd name="connsiteX1" fmla="*/ 277969 w 277969"/>
                <a:gd name="connsiteY1" fmla="*/ 0 h 542375"/>
                <a:gd name="connsiteX2" fmla="*/ 277969 w 277969"/>
                <a:gd name="connsiteY2" fmla="*/ 542376 h 5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969" h="542375">
                  <a:moveTo>
                    <a:pt x="0" y="0"/>
                  </a:moveTo>
                  <a:lnTo>
                    <a:pt x="277969" y="0"/>
                  </a:lnTo>
                  <a:lnTo>
                    <a:pt x="277969" y="542376"/>
                  </a:lnTo>
                </a:path>
              </a:pathLst>
            </a:custGeom>
            <a:noFill/>
            <a:ln w="24411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2EC3D123-D296-0778-830D-F5EFC85194CF}"/>
                </a:ext>
              </a:extLst>
            </p:cNvPr>
            <p:cNvSpPr/>
            <p:nvPr/>
          </p:nvSpPr>
          <p:spPr>
            <a:xfrm>
              <a:off x="8170931" y="2125214"/>
              <a:ext cx="330964" cy="151298"/>
            </a:xfrm>
            <a:custGeom>
              <a:avLst/>
              <a:gdLst>
                <a:gd name="connsiteX0" fmla="*/ 293167 w 418236"/>
                <a:gd name="connsiteY0" fmla="*/ 83919 h 184620"/>
                <a:gd name="connsiteX1" fmla="*/ 293167 w 418236"/>
                <a:gd name="connsiteY1" fmla="*/ 82697 h 184620"/>
                <a:gd name="connsiteX2" fmla="*/ 210571 w 418236"/>
                <a:gd name="connsiteY2" fmla="*/ -22 h 184620"/>
                <a:gd name="connsiteX3" fmla="*/ 127852 w 418236"/>
                <a:gd name="connsiteY3" fmla="*/ 82697 h 184620"/>
                <a:gd name="connsiteX4" fmla="*/ 127852 w 418236"/>
                <a:gd name="connsiteY4" fmla="*/ 83919 h 184620"/>
                <a:gd name="connsiteX5" fmla="*/ 659 w 418236"/>
                <a:gd name="connsiteY5" fmla="*/ 83919 h 184620"/>
                <a:gd name="connsiteX6" fmla="*/ 659 w 418236"/>
                <a:gd name="connsiteY6" fmla="*/ 184599 h 184620"/>
                <a:gd name="connsiteX7" fmla="*/ 418895 w 418236"/>
                <a:gd name="connsiteY7" fmla="*/ 184599 h 184620"/>
                <a:gd name="connsiteX8" fmla="*/ 418895 w 418236"/>
                <a:gd name="connsiteY8" fmla="*/ 83919 h 18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36" h="184620">
                  <a:moveTo>
                    <a:pt x="293167" y="83919"/>
                  </a:moveTo>
                  <a:lnTo>
                    <a:pt x="293167" y="82697"/>
                  </a:lnTo>
                  <a:cubicBezTo>
                    <a:pt x="293167" y="37060"/>
                    <a:pt x="256207" y="46"/>
                    <a:pt x="210571" y="-22"/>
                  </a:cubicBezTo>
                  <a:cubicBezTo>
                    <a:pt x="164886" y="-22"/>
                    <a:pt x="127852" y="37012"/>
                    <a:pt x="127852" y="82697"/>
                  </a:cubicBezTo>
                  <a:lnTo>
                    <a:pt x="127852" y="83919"/>
                  </a:lnTo>
                  <a:lnTo>
                    <a:pt x="659" y="83919"/>
                  </a:lnTo>
                  <a:lnTo>
                    <a:pt x="659" y="184599"/>
                  </a:lnTo>
                  <a:lnTo>
                    <a:pt x="418895" y="184599"/>
                  </a:lnTo>
                  <a:lnTo>
                    <a:pt x="418895" y="83919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00956617-F12B-1012-4A34-51A2E54FF397}"/>
                </a:ext>
              </a:extLst>
            </p:cNvPr>
            <p:cNvSpPr/>
            <p:nvPr/>
          </p:nvSpPr>
          <p:spPr>
            <a:xfrm>
              <a:off x="8149175" y="2395269"/>
              <a:ext cx="85859" cy="88916"/>
            </a:xfrm>
            <a:custGeom>
              <a:avLst/>
              <a:gdLst>
                <a:gd name="connsiteX0" fmla="*/ 0 w 108499"/>
                <a:gd name="connsiteY0" fmla="*/ 0 h 108499"/>
                <a:gd name="connsiteX1" fmla="*/ 108499 w 108499"/>
                <a:gd name="connsiteY1" fmla="*/ 0 h 108499"/>
                <a:gd name="connsiteX2" fmla="*/ 108499 w 108499"/>
                <a:gd name="connsiteY2" fmla="*/ 108500 h 108499"/>
                <a:gd name="connsiteX3" fmla="*/ 0 w 108499"/>
                <a:gd name="connsiteY3" fmla="*/ 108500 h 1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9" h="108499">
                  <a:moveTo>
                    <a:pt x="0" y="0"/>
                  </a:moveTo>
                  <a:lnTo>
                    <a:pt x="108499" y="0"/>
                  </a:lnTo>
                  <a:lnTo>
                    <a:pt x="108499" y="108500"/>
                  </a:lnTo>
                  <a:lnTo>
                    <a:pt x="0" y="108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2FEAA460-30C3-D478-3AED-AD95250D6FF3}"/>
                </a:ext>
              </a:extLst>
            </p:cNvPr>
            <p:cNvSpPr/>
            <p:nvPr/>
          </p:nvSpPr>
          <p:spPr>
            <a:xfrm>
              <a:off x="8275644" y="2439727"/>
              <a:ext cx="217356" cy="10013"/>
            </a:xfrm>
            <a:custGeom>
              <a:avLst/>
              <a:gdLst>
                <a:gd name="connsiteX0" fmla="*/ 0 w 274670"/>
                <a:gd name="connsiteY0" fmla="*/ 0 h 12218"/>
                <a:gd name="connsiteX1" fmla="*/ 274670 w 274670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0" h="12218">
                  <a:moveTo>
                    <a:pt x="0" y="0"/>
                  </a:moveTo>
                  <a:lnTo>
                    <a:pt x="27467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4DAEC83D-4F5E-E0BA-19D3-7FC7AEB7CD93}"/>
                </a:ext>
              </a:extLst>
            </p:cNvPr>
            <p:cNvSpPr/>
            <p:nvPr/>
          </p:nvSpPr>
          <p:spPr>
            <a:xfrm>
              <a:off x="8149175" y="2574304"/>
              <a:ext cx="85859" cy="88916"/>
            </a:xfrm>
            <a:custGeom>
              <a:avLst/>
              <a:gdLst>
                <a:gd name="connsiteX0" fmla="*/ 0 w 108499"/>
                <a:gd name="connsiteY0" fmla="*/ 0 h 108499"/>
                <a:gd name="connsiteX1" fmla="*/ 108499 w 108499"/>
                <a:gd name="connsiteY1" fmla="*/ 0 h 108499"/>
                <a:gd name="connsiteX2" fmla="*/ 108499 w 108499"/>
                <a:gd name="connsiteY2" fmla="*/ 108500 h 108499"/>
                <a:gd name="connsiteX3" fmla="*/ 0 w 108499"/>
                <a:gd name="connsiteY3" fmla="*/ 108500 h 1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9" h="108499">
                  <a:moveTo>
                    <a:pt x="0" y="0"/>
                  </a:moveTo>
                  <a:lnTo>
                    <a:pt x="108499" y="0"/>
                  </a:lnTo>
                  <a:lnTo>
                    <a:pt x="108499" y="108500"/>
                  </a:lnTo>
                  <a:lnTo>
                    <a:pt x="0" y="108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488D3C5A-1D4C-349B-92ED-61D138EFFFC2}"/>
                </a:ext>
              </a:extLst>
            </p:cNvPr>
            <p:cNvSpPr/>
            <p:nvPr/>
          </p:nvSpPr>
          <p:spPr>
            <a:xfrm>
              <a:off x="8275644" y="2618763"/>
              <a:ext cx="217356" cy="10013"/>
            </a:xfrm>
            <a:custGeom>
              <a:avLst/>
              <a:gdLst>
                <a:gd name="connsiteX0" fmla="*/ 0 w 274670"/>
                <a:gd name="connsiteY0" fmla="*/ 0 h 12218"/>
                <a:gd name="connsiteX1" fmla="*/ 274670 w 274670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0" h="12218">
                  <a:moveTo>
                    <a:pt x="0" y="0"/>
                  </a:moveTo>
                  <a:lnTo>
                    <a:pt x="27467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4D43CFF0-A661-DE42-AE34-F5340C06DA89}"/>
                </a:ext>
              </a:extLst>
            </p:cNvPr>
            <p:cNvSpPr/>
            <p:nvPr/>
          </p:nvSpPr>
          <p:spPr>
            <a:xfrm>
              <a:off x="8149175" y="2753339"/>
              <a:ext cx="85859" cy="88916"/>
            </a:xfrm>
            <a:custGeom>
              <a:avLst/>
              <a:gdLst>
                <a:gd name="connsiteX0" fmla="*/ 0 w 108499"/>
                <a:gd name="connsiteY0" fmla="*/ 0 h 108499"/>
                <a:gd name="connsiteX1" fmla="*/ 108499 w 108499"/>
                <a:gd name="connsiteY1" fmla="*/ 0 h 108499"/>
                <a:gd name="connsiteX2" fmla="*/ 108499 w 108499"/>
                <a:gd name="connsiteY2" fmla="*/ 108500 h 108499"/>
                <a:gd name="connsiteX3" fmla="*/ 0 w 108499"/>
                <a:gd name="connsiteY3" fmla="*/ 108500 h 1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99" h="108499">
                  <a:moveTo>
                    <a:pt x="0" y="0"/>
                  </a:moveTo>
                  <a:lnTo>
                    <a:pt x="108499" y="0"/>
                  </a:lnTo>
                  <a:lnTo>
                    <a:pt x="108499" y="108500"/>
                  </a:lnTo>
                  <a:lnTo>
                    <a:pt x="0" y="108500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F7E4ADF0-0516-36E3-24B0-025CCA2869CD}"/>
                </a:ext>
              </a:extLst>
            </p:cNvPr>
            <p:cNvSpPr/>
            <p:nvPr/>
          </p:nvSpPr>
          <p:spPr>
            <a:xfrm>
              <a:off x="8275644" y="2797798"/>
              <a:ext cx="217356" cy="10013"/>
            </a:xfrm>
            <a:custGeom>
              <a:avLst/>
              <a:gdLst>
                <a:gd name="connsiteX0" fmla="*/ 0 w 274670"/>
                <a:gd name="connsiteY0" fmla="*/ 0 h 12218"/>
                <a:gd name="connsiteX1" fmla="*/ 274670 w 274670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670" h="12218">
                  <a:moveTo>
                    <a:pt x="0" y="0"/>
                  </a:moveTo>
                  <a:lnTo>
                    <a:pt x="27467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5C259F69-9F18-1FDF-B70B-3FFC60F3A380}"/>
                </a:ext>
              </a:extLst>
            </p:cNvPr>
            <p:cNvSpPr/>
            <p:nvPr/>
          </p:nvSpPr>
          <p:spPr>
            <a:xfrm>
              <a:off x="8154300" y="2340898"/>
              <a:ext cx="145322" cy="108843"/>
            </a:xfrm>
            <a:custGeom>
              <a:avLst/>
              <a:gdLst>
                <a:gd name="connsiteX0" fmla="*/ 183643 w 183642"/>
                <a:gd name="connsiteY0" fmla="*/ 0 h 132814"/>
                <a:gd name="connsiteX1" fmla="*/ 50951 w 183642"/>
                <a:gd name="connsiteY1" fmla="*/ 132814 h 132814"/>
                <a:gd name="connsiteX2" fmla="*/ 0 w 183642"/>
                <a:gd name="connsiteY2" fmla="*/ 81863 h 13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42" h="132814">
                  <a:moveTo>
                    <a:pt x="183643" y="0"/>
                  </a:moveTo>
                  <a:lnTo>
                    <a:pt x="50951" y="132814"/>
                  </a:lnTo>
                  <a:lnTo>
                    <a:pt x="0" y="81863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468B9C5D-738A-336C-4037-454FBFA43DCD}"/>
                </a:ext>
              </a:extLst>
            </p:cNvPr>
            <p:cNvSpPr/>
            <p:nvPr/>
          </p:nvSpPr>
          <p:spPr>
            <a:xfrm>
              <a:off x="8526551" y="2436123"/>
              <a:ext cx="667924" cy="486438"/>
            </a:xfrm>
            <a:custGeom>
              <a:avLst/>
              <a:gdLst>
                <a:gd name="connsiteX0" fmla="*/ 844048 w 844048"/>
                <a:gd name="connsiteY0" fmla="*/ 82719 h 593570"/>
                <a:gd name="connsiteX1" fmla="*/ 844048 w 844048"/>
                <a:gd name="connsiteY1" fmla="*/ 250844 h 593570"/>
                <a:gd name="connsiteX2" fmla="*/ 241069 w 844048"/>
                <a:gd name="connsiteY2" fmla="*/ 593571 h 593570"/>
                <a:gd name="connsiteX3" fmla="*/ 0 w 844048"/>
                <a:gd name="connsiteY3" fmla="*/ 570844 h 593570"/>
                <a:gd name="connsiteX4" fmla="*/ 92127 w 844048"/>
                <a:gd name="connsiteY4" fmla="*/ 359344 h 593570"/>
                <a:gd name="connsiteX5" fmla="*/ 701337 w 844048"/>
                <a:gd name="connsiteY5" fmla="*/ 0 h 593570"/>
                <a:gd name="connsiteX6" fmla="*/ 844048 w 844048"/>
                <a:gd name="connsiteY6" fmla="*/ 82719 h 59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048" h="593570">
                  <a:moveTo>
                    <a:pt x="844048" y="82719"/>
                  </a:moveTo>
                  <a:lnTo>
                    <a:pt x="844048" y="250844"/>
                  </a:lnTo>
                  <a:lnTo>
                    <a:pt x="241069" y="593571"/>
                  </a:lnTo>
                  <a:lnTo>
                    <a:pt x="0" y="570844"/>
                  </a:lnTo>
                  <a:lnTo>
                    <a:pt x="92127" y="359344"/>
                  </a:lnTo>
                  <a:lnTo>
                    <a:pt x="701337" y="0"/>
                  </a:lnTo>
                  <a:lnTo>
                    <a:pt x="844048" y="82719"/>
                  </a:ln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112C035C-7F4D-451A-636E-29B439CE6EA3}"/>
                </a:ext>
              </a:extLst>
            </p:cNvPr>
            <p:cNvSpPr/>
            <p:nvPr/>
          </p:nvSpPr>
          <p:spPr>
            <a:xfrm>
              <a:off x="8552463" y="2830040"/>
              <a:ext cx="57239" cy="80305"/>
            </a:xfrm>
            <a:custGeom>
              <a:avLst/>
              <a:gdLst>
                <a:gd name="connsiteX0" fmla="*/ 0 w 72332"/>
                <a:gd name="connsiteY0" fmla="*/ 17472 h 97991"/>
                <a:gd name="connsiteX1" fmla="*/ 31035 w 72332"/>
                <a:gd name="connsiteY1" fmla="*/ 0 h 97991"/>
                <a:gd name="connsiteX2" fmla="*/ 70256 w 72332"/>
                <a:gd name="connsiteY2" fmla="*/ 28835 h 97991"/>
                <a:gd name="connsiteX3" fmla="*/ 72333 w 72332"/>
                <a:gd name="connsiteY3" fmla="*/ 82597 h 97991"/>
                <a:gd name="connsiteX4" fmla="*/ 49607 w 72332"/>
                <a:gd name="connsiteY4" fmla="*/ 97992 h 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2" h="97991">
                  <a:moveTo>
                    <a:pt x="0" y="17472"/>
                  </a:moveTo>
                  <a:lnTo>
                    <a:pt x="31035" y="0"/>
                  </a:lnTo>
                  <a:lnTo>
                    <a:pt x="70256" y="28835"/>
                  </a:lnTo>
                  <a:lnTo>
                    <a:pt x="72333" y="82597"/>
                  </a:lnTo>
                  <a:lnTo>
                    <a:pt x="49607" y="97992"/>
                  </a:lnTo>
                </a:path>
              </a:pathLst>
            </a:custGeom>
            <a:noFill/>
            <a:ln w="24411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260E2F74-8F40-3067-0F9D-41759B837773}"/>
                </a:ext>
              </a:extLst>
            </p:cNvPr>
            <p:cNvSpPr/>
            <p:nvPr/>
          </p:nvSpPr>
          <p:spPr>
            <a:xfrm>
              <a:off x="8644608" y="2703073"/>
              <a:ext cx="112255" cy="196257"/>
            </a:xfrm>
            <a:custGeom>
              <a:avLst/>
              <a:gdLst>
                <a:gd name="connsiteX0" fmla="*/ 0 w 141855"/>
                <a:gd name="connsiteY0" fmla="*/ 0 h 239480"/>
                <a:gd name="connsiteX1" fmla="*/ 141734 w 141855"/>
                <a:gd name="connsiteY1" fmla="*/ 77220 h 239480"/>
                <a:gd name="connsiteX2" fmla="*/ 141856 w 141855"/>
                <a:gd name="connsiteY2" fmla="*/ 239481 h 23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55" h="239480">
                  <a:moveTo>
                    <a:pt x="0" y="0"/>
                  </a:moveTo>
                  <a:lnTo>
                    <a:pt x="141734" y="77220"/>
                  </a:lnTo>
                  <a:lnTo>
                    <a:pt x="141856" y="239481"/>
                  </a:lnTo>
                </a:path>
              </a:pathLst>
            </a:custGeom>
            <a:noFill/>
            <a:ln w="24411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AD9FEEBE-C2F8-A31B-AF08-D136DD384321}"/>
                </a:ext>
              </a:extLst>
            </p:cNvPr>
            <p:cNvSpPr/>
            <p:nvPr/>
          </p:nvSpPr>
          <p:spPr>
            <a:xfrm>
              <a:off x="8577022" y="2701994"/>
              <a:ext cx="65555" cy="128046"/>
            </a:xfrm>
            <a:custGeom>
              <a:avLst/>
              <a:gdLst>
                <a:gd name="connsiteX0" fmla="*/ 82841 w 82840"/>
                <a:gd name="connsiteY0" fmla="*/ 0 h 153341"/>
                <a:gd name="connsiteX1" fmla="*/ 0 w 82840"/>
                <a:gd name="connsiteY1" fmla="*/ 153341 h 153341"/>
                <a:gd name="connsiteX0" fmla="*/ 82841 w 82841"/>
                <a:gd name="connsiteY0" fmla="*/ 0 h 156246"/>
                <a:gd name="connsiteX1" fmla="*/ 0 w 82841"/>
                <a:gd name="connsiteY1" fmla="*/ 156246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41" h="156246">
                  <a:moveTo>
                    <a:pt x="82841" y="0"/>
                  </a:moveTo>
                  <a:cubicBezTo>
                    <a:pt x="55227" y="51114"/>
                    <a:pt x="27614" y="105132"/>
                    <a:pt x="0" y="156246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F035802A-0BE4-2862-2D3E-9DB36EDE3CE7}"/>
                </a:ext>
              </a:extLst>
            </p:cNvPr>
            <p:cNvSpPr/>
            <p:nvPr/>
          </p:nvSpPr>
          <p:spPr>
            <a:xfrm>
              <a:off x="8608059" y="2764494"/>
              <a:ext cx="148675" cy="89177"/>
            </a:xfrm>
            <a:custGeom>
              <a:avLst/>
              <a:gdLst>
                <a:gd name="connsiteX0" fmla="*/ 0 w 136724"/>
                <a:gd name="connsiteY0" fmla="*/ 76854 h 76853"/>
                <a:gd name="connsiteX1" fmla="*/ 136724 w 136724"/>
                <a:gd name="connsiteY1" fmla="*/ 0 h 76853"/>
                <a:gd name="connsiteX0" fmla="*/ 0 w 187880"/>
                <a:gd name="connsiteY0" fmla="*/ 108817 h 108817"/>
                <a:gd name="connsiteX1" fmla="*/ 187880 w 187880"/>
                <a:gd name="connsiteY1" fmla="*/ 0 h 10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880" h="108817">
                  <a:moveTo>
                    <a:pt x="0" y="108817"/>
                  </a:moveTo>
                  <a:cubicBezTo>
                    <a:pt x="45575" y="83199"/>
                    <a:pt x="142305" y="25618"/>
                    <a:pt x="187880" y="0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99C1EB34-5DEA-81E8-8322-124B7509578E}"/>
                </a:ext>
              </a:extLst>
            </p:cNvPr>
            <p:cNvSpPr/>
            <p:nvPr/>
          </p:nvSpPr>
          <p:spPr>
            <a:xfrm>
              <a:off x="8619217" y="2896902"/>
              <a:ext cx="125740" cy="3255"/>
            </a:xfrm>
            <a:custGeom>
              <a:avLst/>
              <a:gdLst>
                <a:gd name="connsiteX0" fmla="*/ 0 w 185964"/>
                <a:gd name="connsiteY0" fmla="*/ 0 h 1954"/>
                <a:gd name="connsiteX1" fmla="*/ 185964 w 185964"/>
                <a:gd name="connsiteY1" fmla="*/ 1955 h 1954"/>
                <a:gd name="connsiteX0" fmla="*/ 0 w 9191"/>
                <a:gd name="connsiteY0" fmla="*/ 5484 h 6096"/>
                <a:gd name="connsiteX1" fmla="*/ 9191 w 9191"/>
                <a:gd name="connsiteY1" fmla="*/ 612 h 6096"/>
                <a:gd name="connsiteX0" fmla="*/ 0 w 8592"/>
                <a:gd name="connsiteY0" fmla="*/ 8996 h 10000"/>
                <a:gd name="connsiteX1" fmla="*/ 8592 w 8592"/>
                <a:gd name="connsiteY1" fmla="*/ 1004 h 10000"/>
                <a:gd name="connsiteX0" fmla="*/ 0 w 10820"/>
                <a:gd name="connsiteY0" fmla="*/ 32868 h 33350"/>
                <a:gd name="connsiteX1" fmla="*/ 10820 w 10820"/>
                <a:gd name="connsiteY1" fmla="*/ 481 h 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20" h="33350">
                  <a:moveTo>
                    <a:pt x="0" y="32868"/>
                  </a:moveTo>
                  <a:cubicBezTo>
                    <a:pt x="4220" y="38339"/>
                    <a:pt x="6600" y="-4990"/>
                    <a:pt x="10820" y="481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DD30CF25-0204-1DA7-DB31-01C776F9A21C}"/>
                </a:ext>
              </a:extLst>
            </p:cNvPr>
            <p:cNvSpPr/>
            <p:nvPr/>
          </p:nvSpPr>
          <p:spPr>
            <a:xfrm>
              <a:off x="8756669" y="2503911"/>
              <a:ext cx="437902" cy="262444"/>
            </a:xfrm>
            <a:custGeom>
              <a:avLst/>
              <a:gdLst>
                <a:gd name="connsiteX0" fmla="*/ 0 w 553372"/>
                <a:gd name="connsiteY0" fmla="*/ 320245 h 320244"/>
                <a:gd name="connsiteX1" fmla="*/ 553372 w 553372"/>
                <a:gd name="connsiteY1" fmla="*/ 0 h 32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72" h="320244">
                  <a:moveTo>
                    <a:pt x="0" y="320245"/>
                  </a:moveTo>
                  <a:lnTo>
                    <a:pt x="553372" y="0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EB07EB35-28CD-A63B-B92C-512CAF42C030}"/>
              </a:ext>
            </a:extLst>
          </p:cNvPr>
          <p:cNvGrpSpPr/>
          <p:nvPr/>
        </p:nvGrpSpPr>
        <p:grpSpPr>
          <a:xfrm>
            <a:off x="8561916" y="4956216"/>
            <a:ext cx="1337398" cy="1314325"/>
            <a:chOff x="8053647" y="4847289"/>
            <a:chExt cx="1337398" cy="1314325"/>
          </a:xfrm>
        </p:grpSpPr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0AB5A522-ADD9-62D1-2FFB-D05DE9CC5FF7}"/>
                </a:ext>
              </a:extLst>
            </p:cNvPr>
            <p:cNvSpPr/>
            <p:nvPr/>
          </p:nvSpPr>
          <p:spPr>
            <a:xfrm>
              <a:off x="8877144" y="5579350"/>
              <a:ext cx="513901" cy="582264"/>
            </a:xfrm>
            <a:custGeom>
              <a:avLst/>
              <a:gdLst>
                <a:gd name="connsiteX0" fmla="*/ 486830 w 649411"/>
                <a:gd name="connsiteY0" fmla="*/ 648776 h 710500"/>
                <a:gd name="connsiteX1" fmla="*/ 380163 w 649411"/>
                <a:gd name="connsiteY1" fmla="*/ 710479 h 710500"/>
                <a:gd name="connsiteX2" fmla="*/ 160231 w 649411"/>
                <a:gd name="connsiteY2" fmla="*/ 8531 h 710500"/>
                <a:gd name="connsiteX3" fmla="*/ 50266 w 649411"/>
                <a:gd name="connsiteY3" fmla="*/ 72067 h 710500"/>
                <a:gd name="connsiteX4" fmla="*/ 54176 w 649411"/>
                <a:gd name="connsiteY4" fmla="*/ 69990 h 710500"/>
                <a:gd name="connsiteX5" fmla="*/ 50266 w 649411"/>
                <a:gd name="connsiteY5" fmla="*/ 72067 h 710500"/>
                <a:gd name="connsiteX6" fmla="*/ 659 w 649411"/>
                <a:gd name="connsiteY6" fmla="*/ 178367 h 710500"/>
                <a:gd name="connsiteX7" fmla="*/ 163775 w 649411"/>
                <a:gd name="connsiteY7" fmla="*/ 460246 h 710500"/>
                <a:gd name="connsiteX8" fmla="*/ 272397 w 649411"/>
                <a:gd name="connsiteY8" fmla="*/ 523293 h 710500"/>
                <a:gd name="connsiteX9" fmla="*/ 348639 w 649411"/>
                <a:gd name="connsiteY9" fmla="*/ 654885 h 710500"/>
                <a:gd name="connsiteX10" fmla="*/ 380896 w 649411"/>
                <a:gd name="connsiteY10" fmla="*/ 710479 h 710500"/>
                <a:gd name="connsiteX11" fmla="*/ 380896 w 649411"/>
                <a:gd name="connsiteY11" fmla="*/ 710479 h 710500"/>
                <a:gd name="connsiteX12" fmla="*/ 380896 w 649411"/>
                <a:gd name="connsiteY12" fmla="*/ 585485 h 710500"/>
                <a:gd name="connsiteX13" fmla="*/ 493794 w 649411"/>
                <a:gd name="connsiteY13" fmla="*/ 598314 h 710500"/>
                <a:gd name="connsiteX14" fmla="*/ 454451 w 649411"/>
                <a:gd name="connsiteY14" fmla="*/ 272327 h 710500"/>
                <a:gd name="connsiteX15" fmla="*/ 381141 w 649411"/>
                <a:gd name="connsiteY15" fmla="*/ 209646 h 710500"/>
                <a:gd name="connsiteX16" fmla="*/ 163775 w 649411"/>
                <a:gd name="connsiteY16" fmla="*/ 84407 h 710500"/>
                <a:gd name="connsiteX17" fmla="*/ 90464 w 649411"/>
                <a:gd name="connsiteY17" fmla="*/ 62170 h 710500"/>
                <a:gd name="connsiteX18" fmla="*/ 84722 w 649411"/>
                <a:gd name="connsiteY18" fmla="*/ 62170 h 710500"/>
                <a:gd name="connsiteX19" fmla="*/ 78368 w 649411"/>
                <a:gd name="connsiteY19" fmla="*/ 62170 h 710500"/>
                <a:gd name="connsiteX20" fmla="*/ 73603 w 649411"/>
                <a:gd name="connsiteY20" fmla="*/ 63025 h 710500"/>
                <a:gd name="connsiteX21" fmla="*/ 69082 w 649411"/>
                <a:gd name="connsiteY21" fmla="*/ 63880 h 710500"/>
                <a:gd name="connsiteX22" fmla="*/ 53687 w 649411"/>
                <a:gd name="connsiteY22" fmla="*/ 69257 h 710500"/>
                <a:gd name="connsiteX23" fmla="*/ 489151 w 649411"/>
                <a:gd name="connsiteY23" fmla="*/ 599658 h 710500"/>
                <a:gd name="connsiteX24" fmla="*/ 543645 w 649411"/>
                <a:gd name="connsiteY24" fmla="*/ 490914 h 710500"/>
                <a:gd name="connsiteX25" fmla="*/ 380652 w 649411"/>
                <a:gd name="connsiteY25" fmla="*/ 208913 h 710500"/>
                <a:gd name="connsiteX26" fmla="*/ 163286 w 649411"/>
                <a:gd name="connsiteY26" fmla="*/ 83674 h 710500"/>
                <a:gd name="connsiteX27" fmla="*/ 489151 w 649411"/>
                <a:gd name="connsiteY27" fmla="*/ 599658 h 710500"/>
                <a:gd name="connsiteX28" fmla="*/ 595207 w 649411"/>
                <a:gd name="connsiteY28" fmla="*/ 533312 h 710500"/>
                <a:gd name="connsiteX29" fmla="*/ 650068 w 649411"/>
                <a:gd name="connsiteY29" fmla="*/ 429333 h 710500"/>
                <a:gd name="connsiteX30" fmla="*/ 487074 w 649411"/>
                <a:gd name="connsiteY30" fmla="*/ 147454 h 710500"/>
                <a:gd name="connsiteX31" fmla="*/ 269709 w 649411"/>
                <a:gd name="connsiteY31" fmla="*/ 22216 h 710500"/>
                <a:gd name="connsiteX32" fmla="*/ 269709 w 649411"/>
                <a:gd name="connsiteY32" fmla="*/ 22216 h 710500"/>
                <a:gd name="connsiteX33" fmla="*/ 196398 w 649411"/>
                <a:gd name="connsiteY33" fmla="*/ -22 h 710500"/>
                <a:gd name="connsiteX34" fmla="*/ 190533 w 649411"/>
                <a:gd name="connsiteY34" fmla="*/ -22 h 710500"/>
                <a:gd name="connsiteX35" fmla="*/ 184302 w 649411"/>
                <a:gd name="connsiteY35" fmla="*/ 589 h 710500"/>
                <a:gd name="connsiteX36" fmla="*/ 179537 w 649411"/>
                <a:gd name="connsiteY36" fmla="*/ 1322 h 710500"/>
                <a:gd name="connsiteX37" fmla="*/ 175016 w 649411"/>
                <a:gd name="connsiteY37" fmla="*/ 2178 h 710500"/>
                <a:gd name="connsiteX38" fmla="*/ 171717 w 649411"/>
                <a:gd name="connsiteY38" fmla="*/ 3033 h 710500"/>
                <a:gd name="connsiteX39" fmla="*/ 168174 w 649411"/>
                <a:gd name="connsiteY39" fmla="*/ 4254 h 710500"/>
                <a:gd name="connsiteX40" fmla="*/ 159621 w 649411"/>
                <a:gd name="connsiteY40" fmla="*/ 7676 h 710500"/>
                <a:gd name="connsiteX41" fmla="*/ 486830 w 649411"/>
                <a:gd name="connsiteY41" fmla="*/ 603812 h 710500"/>
                <a:gd name="connsiteX42" fmla="*/ 486830 w 649411"/>
                <a:gd name="connsiteY42" fmla="*/ 648776 h 710500"/>
                <a:gd name="connsiteX43" fmla="*/ 486830 w 649411"/>
                <a:gd name="connsiteY43" fmla="*/ 648776 h 71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49411" h="710500">
                  <a:moveTo>
                    <a:pt x="486830" y="648776"/>
                  </a:moveTo>
                  <a:lnTo>
                    <a:pt x="380163" y="710479"/>
                  </a:lnTo>
                  <a:moveTo>
                    <a:pt x="160231" y="8531"/>
                  </a:moveTo>
                  <a:lnTo>
                    <a:pt x="50266" y="72067"/>
                  </a:lnTo>
                  <a:moveTo>
                    <a:pt x="54176" y="69990"/>
                  </a:moveTo>
                  <a:lnTo>
                    <a:pt x="50266" y="72067"/>
                  </a:lnTo>
                  <a:cubicBezTo>
                    <a:pt x="19598" y="88562"/>
                    <a:pt x="659" y="125461"/>
                    <a:pt x="659" y="178367"/>
                  </a:cubicBezTo>
                  <a:cubicBezTo>
                    <a:pt x="659" y="282102"/>
                    <a:pt x="73969" y="408318"/>
                    <a:pt x="163775" y="460246"/>
                  </a:cubicBezTo>
                  <a:lnTo>
                    <a:pt x="272397" y="523293"/>
                  </a:lnTo>
                  <a:lnTo>
                    <a:pt x="348639" y="654885"/>
                  </a:lnTo>
                  <a:lnTo>
                    <a:pt x="380896" y="710479"/>
                  </a:lnTo>
                  <a:lnTo>
                    <a:pt x="380896" y="710479"/>
                  </a:lnTo>
                  <a:lnTo>
                    <a:pt x="380896" y="585485"/>
                  </a:lnTo>
                  <a:cubicBezTo>
                    <a:pt x="425982" y="611632"/>
                    <a:pt x="464226" y="615420"/>
                    <a:pt x="493794" y="598314"/>
                  </a:cubicBezTo>
                  <a:moveTo>
                    <a:pt x="454451" y="272327"/>
                  </a:moveTo>
                  <a:cubicBezTo>
                    <a:pt x="433667" y="247499"/>
                    <a:pt x="408889" y="226324"/>
                    <a:pt x="381141" y="209646"/>
                  </a:cubicBezTo>
                  <a:lnTo>
                    <a:pt x="163775" y="84407"/>
                  </a:lnTo>
                  <a:cubicBezTo>
                    <a:pt x="141696" y="70723"/>
                    <a:pt x="116428" y="63050"/>
                    <a:pt x="90464" y="62170"/>
                  </a:cubicBezTo>
                  <a:lnTo>
                    <a:pt x="84722" y="62170"/>
                  </a:lnTo>
                  <a:cubicBezTo>
                    <a:pt x="82608" y="62048"/>
                    <a:pt x="80482" y="62048"/>
                    <a:pt x="78368" y="62170"/>
                  </a:cubicBezTo>
                  <a:lnTo>
                    <a:pt x="73603" y="63025"/>
                  </a:lnTo>
                  <a:lnTo>
                    <a:pt x="69082" y="63880"/>
                  </a:lnTo>
                  <a:cubicBezTo>
                    <a:pt x="67982" y="63880"/>
                    <a:pt x="56864" y="68035"/>
                    <a:pt x="53687" y="69257"/>
                  </a:cubicBezTo>
                  <a:moveTo>
                    <a:pt x="489151" y="599658"/>
                  </a:moveTo>
                  <a:cubicBezTo>
                    <a:pt x="511755" y="588784"/>
                    <a:pt x="543645" y="551395"/>
                    <a:pt x="543645" y="490914"/>
                  </a:cubicBezTo>
                  <a:cubicBezTo>
                    <a:pt x="543645" y="387058"/>
                    <a:pt x="470335" y="260841"/>
                    <a:pt x="380652" y="208913"/>
                  </a:cubicBezTo>
                  <a:lnTo>
                    <a:pt x="163286" y="83674"/>
                  </a:lnTo>
                  <a:moveTo>
                    <a:pt x="489151" y="599658"/>
                  </a:moveTo>
                  <a:cubicBezTo>
                    <a:pt x="489151" y="599658"/>
                    <a:pt x="594230" y="534778"/>
                    <a:pt x="595207" y="533312"/>
                  </a:cubicBezTo>
                  <a:cubicBezTo>
                    <a:pt x="629749" y="510024"/>
                    <a:pt x="650349" y="470998"/>
                    <a:pt x="650068" y="429333"/>
                  </a:cubicBezTo>
                  <a:cubicBezTo>
                    <a:pt x="650068" y="325599"/>
                    <a:pt x="576757" y="199383"/>
                    <a:pt x="487074" y="147454"/>
                  </a:cubicBezTo>
                  <a:lnTo>
                    <a:pt x="269709" y="22216"/>
                  </a:lnTo>
                  <a:moveTo>
                    <a:pt x="269709" y="22216"/>
                  </a:moveTo>
                  <a:cubicBezTo>
                    <a:pt x="247654" y="8470"/>
                    <a:pt x="222362" y="809"/>
                    <a:pt x="196398" y="-22"/>
                  </a:cubicBezTo>
                  <a:lnTo>
                    <a:pt x="190533" y="-22"/>
                  </a:lnTo>
                  <a:lnTo>
                    <a:pt x="184302" y="589"/>
                  </a:lnTo>
                  <a:lnTo>
                    <a:pt x="179537" y="1322"/>
                  </a:lnTo>
                  <a:lnTo>
                    <a:pt x="175016" y="2178"/>
                  </a:lnTo>
                  <a:lnTo>
                    <a:pt x="171717" y="3033"/>
                  </a:lnTo>
                  <a:lnTo>
                    <a:pt x="168174" y="4254"/>
                  </a:lnTo>
                  <a:cubicBezTo>
                    <a:pt x="165229" y="5134"/>
                    <a:pt x="162370" y="6283"/>
                    <a:pt x="159621" y="7676"/>
                  </a:cubicBezTo>
                  <a:moveTo>
                    <a:pt x="486830" y="603812"/>
                  </a:moveTo>
                  <a:lnTo>
                    <a:pt x="486830" y="648776"/>
                  </a:lnTo>
                  <a:lnTo>
                    <a:pt x="486830" y="648776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2814F975-B05D-00A5-4CA2-BBFFA7F98F20}"/>
                </a:ext>
              </a:extLst>
            </p:cNvPr>
            <p:cNvSpPr/>
            <p:nvPr/>
          </p:nvSpPr>
          <p:spPr>
            <a:xfrm>
              <a:off x="8353284" y="5424747"/>
              <a:ext cx="502878" cy="569647"/>
            </a:xfrm>
            <a:custGeom>
              <a:avLst/>
              <a:gdLst>
                <a:gd name="connsiteX0" fmla="*/ 159133 w 635481"/>
                <a:gd name="connsiteY0" fmla="*/ 633992 h 695105"/>
                <a:gd name="connsiteX1" fmla="*/ 263479 w 635481"/>
                <a:gd name="connsiteY1" fmla="*/ 695084 h 695105"/>
                <a:gd name="connsiteX2" fmla="*/ 479134 w 635481"/>
                <a:gd name="connsiteY2" fmla="*/ 7798 h 695105"/>
                <a:gd name="connsiteX3" fmla="*/ 587267 w 635481"/>
                <a:gd name="connsiteY3" fmla="*/ 69990 h 695105"/>
                <a:gd name="connsiteX4" fmla="*/ 583357 w 635481"/>
                <a:gd name="connsiteY4" fmla="*/ 68035 h 695105"/>
                <a:gd name="connsiteX5" fmla="*/ 587267 w 635481"/>
                <a:gd name="connsiteY5" fmla="*/ 69990 h 695105"/>
                <a:gd name="connsiteX6" fmla="*/ 636140 w 635481"/>
                <a:gd name="connsiteY6" fmla="*/ 174091 h 695105"/>
                <a:gd name="connsiteX7" fmla="*/ 476446 w 635481"/>
                <a:gd name="connsiteY7" fmla="*/ 450105 h 695105"/>
                <a:gd name="connsiteX8" fmla="*/ 370023 w 635481"/>
                <a:gd name="connsiteY8" fmla="*/ 511197 h 695105"/>
                <a:gd name="connsiteX9" fmla="*/ 295369 w 635481"/>
                <a:gd name="connsiteY9" fmla="*/ 640101 h 695105"/>
                <a:gd name="connsiteX10" fmla="*/ 263845 w 635481"/>
                <a:gd name="connsiteY10" fmla="*/ 694595 h 695105"/>
                <a:gd name="connsiteX11" fmla="*/ 263845 w 635481"/>
                <a:gd name="connsiteY11" fmla="*/ 694595 h 695105"/>
                <a:gd name="connsiteX12" fmla="*/ 263845 w 635481"/>
                <a:gd name="connsiteY12" fmla="*/ 571800 h 695105"/>
                <a:gd name="connsiteX13" fmla="*/ 153879 w 635481"/>
                <a:gd name="connsiteY13" fmla="*/ 584019 h 695105"/>
                <a:gd name="connsiteX14" fmla="*/ 192367 w 635481"/>
                <a:gd name="connsiteY14" fmla="*/ 264996 h 695105"/>
                <a:gd name="connsiteX15" fmla="*/ 264334 w 635481"/>
                <a:gd name="connsiteY15" fmla="*/ 203904 h 695105"/>
                <a:gd name="connsiteX16" fmla="*/ 477179 w 635481"/>
                <a:gd name="connsiteY16" fmla="*/ 81720 h 695105"/>
                <a:gd name="connsiteX17" fmla="*/ 548412 w 635481"/>
                <a:gd name="connsiteY17" fmla="*/ 59970 h 695105"/>
                <a:gd name="connsiteX18" fmla="*/ 554155 w 635481"/>
                <a:gd name="connsiteY18" fmla="*/ 59970 h 695105"/>
                <a:gd name="connsiteX19" fmla="*/ 560264 w 635481"/>
                <a:gd name="connsiteY19" fmla="*/ 59970 h 695105"/>
                <a:gd name="connsiteX20" fmla="*/ 564907 w 635481"/>
                <a:gd name="connsiteY20" fmla="*/ 60704 h 695105"/>
                <a:gd name="connsiteX21" fmla="*/ 569428 w 635481"/>
                <a:gd name="connsiteY21" fmla="*/ 61681 h 695105"/>
                <a:gd name="connsiteX22" fmla="*/ 584456 w 635481"/>
                <a:gd name="connsiteY22" fmla="*/ 66935 h 695105"/>
                <a:gd name="connsiteX23" fmla="*/ 158156 w 635481"/>
                <a:gd name="connsiteY23" fmla="*/ 586096 h 695105"/>
                <a:gd name="connsiteX24" fmla="*/ 104761 w 635481"/>
                <a:gd name="connsiteY24" fmla="*/ 479673 h 695105"/>
                <a:gd name="connsiteX25" fmla="*/ 264334 w 635481"/>
                <a:gd name="connsiteY25" fmla="*/ 203659 h 695105"/>
                <a:gd name="connsiteX26" fmla="*/ 477179 w 635481"/>
                <a:gd name="connsiteY26" fmla="*/ 81475 h 695105"/>
                <a:gd name="connsiteX27" fmla="*/ 158156 w 635481"/>
                <a:gd name="connsiteY27" fmla="*/ 586584 h 695105"/>
                <a:gd name="connsiteX28" fmla="*/ 54299 w 635481"/>
                <a:gd name="connsiteY28" fmla="*/ 521705 h 695105"/>
                <a:gd name="connsiteX29" fmla="*/ 660 w 635481"/>
                <a:gd name="connsiteY29" fmla="*/ 419925 h 695105"/>
                <a:gd name="connsiteX30" fmla="*/ 160233 w 635481"/>
                <a:gd name="connsiteY30" fmla="*/ 143911 h 695105"/>
                <a:gd name="connsiteX31" fmla="*/ 372956 w 635481"/>
                <a:gd name="connsiteY31" fmla="*/ 21727 h 695105"/>
                <a:gd name="connsiteX32" fmla="*/ 372956 w 635481"/>
                <a:gd name="connsiteY32" fmla="*/ 21727 h 695105"/>
                <a:gd name="connsiteX33" fmla="*/ 444311 w 635481"/>
                <a:gd name="connsiteY33" fmla="*/ -22 h 695105"/>
                <a:gd name="connsiteX34" fmla="*/ 449932 w 635481"/>
                <a:gd name="connsiteY34" fmla="*/ -22 h 695105"/>
                <a:gd name="connsiteX35" fmla="*/ 456041 w 635481"/>
                <a:gd name="connsiteY35" fmla="*/ 589 h 695105"/>
                <a:gd name="connsiteX36" fmla="*/ 460806 w 635481"/>
                <a:gd name="connsiteY36" fmla="*/ 1322 h 695105"/>
                <a:gd name="connsiteX37" fmla="*/ 465205 w 635481"/>
                <a:gd name="connsiteY37" fmla="*/ 2178 h 695105"/>
                <a:gd name="connsiteX38" fmla="*/ 468381 w 635481"/>
                <a:gd name="connsiteY38" fmla="*/ 3033 h 695105"/>
                <a:gd name="connsiteX39" fmla="*/ 471925 w 635481"/>
                <a:gd name="connsiteY39" fmla="*/ 4133 h 695105"/>
                <a:gd name="connsiteX40" fmla="*/ 480233 w 635481"/>
                <a:gd name="connsiteY40" fmla="*/ 7554 h 695105"/>
                <a:gd name="connsiteX41" fmla="*/ 159133 w 635481"/>
                <a:gd name="connsiteY41" fmla="*/ 590005 h 695105"/>
                <a:gd name="connsiteX42" fmla="*/ 159133 w 635481"/>
                <a:gd name="connsiteY42" fmla="*/ 633992 h 695105"/>
                <a:gd name="connsiteX43" fmla="*/ 159133 w 635481"/>
                <a:gd name="connsiteY43" fmla="*/ 633992 h 695105"/>
                <a:gd name="connsiteX44" fmla="*/ 159133 w 635481"/>
                <a:gd name="connsiteY44" fmla="*/ 633992 h 69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35481" h="695105">
                  <a:moveTo>
                    <a:pt x="159133" y="633992"/>
                  </a:moveTo>
                  <a:lnTo>
                    <a:pt x="263479" y="695084"/>
                  </a:lnTo>
                  <a:moveTo>
                    <a:pt x="479134" y="7798"/>
                  </a:moveTo>
                  <a:lnTo>
                    <a:pt x="587267" y="69990"/>
                  </a:lnTo>
                  <a:moveTo>
                    <a:pt x="583357" y="68035"/>
                  </a:moveTo>
                  <a:lnTo>
                    <a:pt x="587267" y="69990"/>
                  </a:lnTo>
                  <a:cubicBezTo>
                    <a:pt x="617202" y="86118"/>
                    <a:pt x="636140" y="122284"/>
                    <a:pt x="636140" y="174091"/>
                  </a:cubicBezTo>
                  <a:cubicBezTo>
                    <a:pt x="636140" y="275626"/>
                    <a:pt x="564663" y="399276"/>
                    <a:pt x="476446" y="450105"/>
                  </a:cubicBezTo>
                  <a:lnTo>
                    <a:pt x="370023" y="511197"/>
                  </a:lnTo>
                  <a:lnTo>
                    <a:pt x="295369" y="640101"/>
                  </a:lnTo>
                  <a:lnTo>
                    <a:pt x="263845" y="694595"/>
                  </a:lnTo>
                  <a:cubicBezTo>
                    <a:pt x="263845" y="694595"/>
                    <a:pt x="263845" y="694595"/>
                    <a:pt x="263845" y="694595"/>
                  </a:cubicBezTo>
                  <a:lnTo>
                    <a:pt x="263845" y="571800"/>
                  </a:lnTo>
                  <a:cubicBezTo>
                    <a:pt x="219737" y="597337"/>
                    <a:pt x="182348" y="601124"/>
                    <a:pt x="153879" y="584019"/>
                  </a:cubicBezTo>
                  <a:moveTo>
                    <a:pt x="192367" y="264996"/>
                  </a:moveTo>
                  <a:cubicBezTo>
                    <a:pt x="212772" y="240754"/>
                    <a:pt x="237099" y="220105"/>
                    <a:pt x="264334" y="203904"/>
                  </a:cubicBezTo>
                  <a:lnTo>
                    <a:pt x="477179" y="81720"/>
                  </a:lnTo>
                  <a:cubicBezTo>
                    <a:pt x="498622" y="68389"/>
                    <a:pt x="523181" y="60887"/>
                    <a:pt x="548412" y="59970"/>
                  </a:cubicBezTo>
                  <a:lnTo>
                    <a:pt x="554155" y="59970"/>
                  </a:lnTo>
                  <a:lnTo>
                    <a:pt x="560264" y="59970"/>
                  </a:lnTo>
                  <a:cubicBezTo>
                    <a:pt x="561852" y="59970"/>
                    <a:pt x="563441" y="59970"/>
                    <a:pt x="564907" y="60704"/>
                  </a:cubicBezTo>
                  <a:lnTo>
                    <a:pt x="569428" y="61681"/>
                  </a:lnTo>
                  <a:cubicBezTo>
                    <a:pt x="570528" y="61681"/>
                    <a:pt x="581646" y="65591"/>
                    <a:pt x="584456" y="66935"/>
                  </a:cubicBezTo>
                  <a:moveTo>
                    <a:pt x="158156" y="586096"/>
                  </a:moveTo>
                  <a:cubicBezTo>
                    <a:pt x="135918" y="575466"/>
                    <a:pt x="104761" y="538933"/>
                    <a:pt x="104761" y="479673"/>
                  </a:cubicBezTo>
                  <a:cubicBezTo>
                    <a:pt x="104761" y="378016"/>
                    <a:pt x="176239" y="254488"/>
                    <a:pt x="264334" y="203659"/>
                  </a:cubicBezTo>
                  <a:lnTo>
                    <a:pt x="477179" y="81475"/>
                  </a:lnTo>
                  <a:moveTo>
                    <a:pt x="158156" y="586584"/>
                  </a:moveTo>
                  <a:cubicBezTo>
                    <a:pt x="158156" y="586584"/>
                    <a:pt x="55277" y="523171"/>
                    <a:pt x="54299" y="521705"/>
                  </a:cubicBezTo>
                  <a:cubicBezTo>
                    <a:pt x="20564" y="498844"/>
                    <a:pt x="453" y="460674"/>
                    <a:pt x="660" y="419925"/>
                  </a:cubicBezTo>
                  <a:cubicBezTo>
                    <a:pt x="660" y="318268"/>
                    <a:pt x="72138" y="194740"/>
                    <a:pt x="160233" y="143911"/>
                  </a:cubicBezTo>
                  <a:lnTo>
                    <a:pt x="372956" y="21727"/>
                  </a:lnTo>
                  <a:moveTo>
                    <a:pt x="372956" y="21727"/>
                  </a:moveTo>
                  <a:cubicBezTo>
                    <a:pt x="394436" y="8372"/>
                    <a:pt x="419031" y="882"/>
                    <a:pt x="444311" y="-22"/>
                  </a:cubicBezTo>
                  <a:lnTo>
                    <a:pt x="449932" y="-22"/>
                  </a:lnTo>
                  <a:lnTo>
                    <a:pt x="456041" y="589"/>
                  </a:lnTo>
                  <a:lnTo>
                    <a:pt x="460806" y="1322"/>
                  </a:lnTo>
                  <a:lnTo>
                    <a:pt x="465205" y="2178"/>
                  </a:lnTo>
                  <a:lnTo>
                    <a:pt x="468381" y="3033"/>
                  </a:lnTo>
                  <a:lnTo>
                    <a:pt x="471925" y="4133"/>
                  </a:lnTo>
                  <a:cubicBezTo>
                    <a:pt x="474759" y="5098"/>
                    <a:pt x="477545" y="6234"/>
                    <a:pt x="480233" y="7554"/>
                  </a:cubicBezTo>
                  <a:moveTo>
                    <a:pt x="159133" y="590005"/>
                  </a:moveTo>
                  <a:lnTo>
                    <a:pt x="159133" y="633992"/>
                  </a:lnTo>
                  <a:lnTo>
                    <a:pt x="159133" y="633992"/>
                  </a:lnTo>
                  <a:lnTo>
                    <a:pt x="159133" y="633992"/>
                  </a:lnTo>
                </a:path>
              </a:pathLst>
            </a:custGeom>
            <a:noFill/>
            <a:ln w="19050" cap="rnd">
              <a:solidFill>
                <a:srgbClr val="E95C0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F40D6B8D-CBF7-85C5-54F9-513F8B9EAAC1}"/>
                </a:ext>
              </a:extLst>
            </p:cNvPr>
            <p:cNvSpPr/>
            <p:nvPr/>
          </p:nvSpPr>
          <p:spPr>
            <a:xfrm>
              <a:off x="8363148" y="4941813"/>
              <a:ext cx="253807" cy="213781"/>
            </a:xfrm>
            <a:custGeom>
              <a:avLst/>
              <a:gdLst>
                <a:gd name="connsiteX0" fmla="*/ 0 w 320733"/>
                <a:gd name="connsiteY0" fmla="*/ 0 h 260863"/>
                <a:gd name="connsiteX1" fmla="*/ 320733 w 320733"/>
                <a:gd name="connsiteY1" fmla="*/ 0 h 260863"/>
                <a:gd name="connsiteX2" fmla="*/ 320733 w 320733"/>
                <a:gd name="connsiteY2" fmla="*/ 260863 h 260863"/>
                <a:gd name="connsiteX3" fmla="*/ 0 w 320733"/>
                <a:gd name="connsiteY3" fmla="*/ 260863 h 26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733" h="260863">
                  <a:moveTo>
                    <a:pt x="0" y="0"/>
                  </a:moveTo>
                  <a:lnTo>
                    <a:pt x="320733" y="0"/>
                  </a:lnTo>
                  <a:lnTo>
                    <a:pt x="320733" y="260863"/>
                  </a:lnTo>
                  <a:lnTo>
                    <a:pt x="0" y="260863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A34F2F1F-628E-937E-DA43-C834F144F2D0}"/>
                </a:ext>
              </a:extLst>
            </p:cNvPr>
            <p:cNvSpPr/>
            <p:nvPr/>
          </p:nvSpPr>
          <p:spPr>
            <a:xfrm>
              <a:off x="8363148" y="5034034"/>
              <a:ext cx="251003" cy="119757"/>
            </a:xfrm>
            <a:custGeom>
              <a:avLst/>
              <a:gdLst>
                <a:gd name="connsiteX0" fmla="*/ 0 w 317190"/>
                <a:gd name="connsiteY0" fmla="*/ 37022 h 146132"/>
                <a:gd name="connsiteX1" fmla="*/ 64147 w 317190"/>
                <a:gd name="connsiteY1" fmla="*/ 0 h 146132"/>
                <a:gd name="connsiteX2" fmla="*/ 317190 w 317190"/>
                <a:gd name="connsiteY2" fmla="*/ 146132 h 14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190" h="146132">
                  <a:moveTo>
                    <a:pt x="0" y="37022"/>
                  </a:moveTo>
                  <a:lnTo>
                    <a:pt x="64147" y="0"/>
                  </a:lnTo>
                  <a:lnTo>
                    <a:pt x="317190" y="14613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8D81D24A-67AC-81CD-CAB1-6160D1E48062}"/>
                </a:ext>
              </a:extLst>
            </p:cNvPr>
            <p:cNvSpPr/>
            <p:nvPr/>
          </p:nvSpPr>
          <p:spPr>
            <a:xfrm>
              <a:off x="8513981" y="5064374"/>
              <a:ext cx="102973" cy="30339"/>
            </a:xfrm>
            <a:custGeom>
              <a:avLst/>
              <a:gdLst>
                <a:gd name="connsiteX0" fmla="*/ 0 w 130126"/>
                <a:gd name="connsiteY0" fmla="*/ 36044 h 37021"/>
                <a:gd name="connsiteX1" fmla="*/ 65979 w 130126"/>
                <a:gd name="connsiteY1" fmla="*/ 0 h 37021"/>
                <a:gd name="connsiteX2" fmla="*/ 130126 w 130126"/>
                <a:gd name="connsiteY2" fmla="*/ 37022 h 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126" h="37021">
                  <a:moveTo>
                    <a:pt x="0" y="36044"/>
                  </a:moveTo>
                  <a:lnTo>
                    <a:pt x="65979" y="0"/>
                  </a:lnTo>
                  <a:lnTo>
                    <a:pt x="130126" y="3702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84137250-C8EE-0001-F301-D3410B7DC6F9}"/>
                </a:ext>
              </a:extLst>
            </p:cNvPr>
            <p:cNvSpPr/>
            <p:nvPr/>
          </p:nvSpPr>
          <p:spPr>
            <a:xfrm>
              <a:off x="8494257" y="5013207"/>
              <a:ext cx="40415" cy="41854"/>
            </a:xfrm>
            <a:custGeom>
              <a:avLst/>
              <a:gdLst>
                <a:gd name="connsiteX0" fmla="*/ 51073 w 51072"/>
                <a:gd name="connsiteY0" fmla="*/ 25537 h 51072"/>
                <a:gd name="connsiteX1" fmla="*/ 25537 w 51072"/>
                <a:gd name="connsiteY1" fmla="*/ 51073 h 51072"/>
                <a:gd name="connsiteX2" fmla="*/ 0 w 51072"/>
                <a:gd name="connsiteY2" fmla="*/ 25537 h 51072"/>
                <a:gd name="connsiteX3" fmla="*/ 25537 w 51072"/>
                <a:gd name="connsiteY3" fmla="*/ 0 h 51072"/>
                <a:gd name="connsiteX4" fmla="*/ 51073 w 51072"/>
                <a:gd name="connsiteY4" fmla="*/ 25537 h 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2" h="51072">
                  <a:moveTo>
                    <a:pt x="51073" y="25537"/>
                  </a:moveTo>
                  <a:cubicBezTo>
                    <a:pt x="51073" y="39640"/>
                    <a:pt x="39640" y="51073"/>
                    <a:pt x="25537" y="51073"/>
                  </a:cubicBezTo>
                  <a:cubicBezTo>
                    <a:pt x="11433" y="51073"/>
                    <a:pt x="0" y="39640"/>
                    <a:pt x="0" y="25537"/>
                  </a:cubicBezTo>
                  <a:cubicBezTo>
                    <a:pt x="0" y="11433"/>
                    <a:pt x="11433" y="0"/>
                    <a:pt x="25537" y="0"/>
                  </a:cubicBezTo>
                  <a:cubicBezTo>
                    <a:pt x="39640" y="0"/>
                    <a:pt x="51073" y="11433"/>
                    <a:pt x="51073" y="25537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D3C9F443-94A5-157D-091F-E6B00B4882A9}"/>
                </a:ext>
              </a:extLst>
            </p:cNvPr>
            <p:cNvSpPr/>
            <p:nvPr/>
          </p:nvSpPr>
          <p:spPr>
            <a:xfrm>
              <a:off x="8053647" y="4908269"/>
              <a:ext cx="592410" cy="880256"/>
            </a:xfrm>
            <a:custGeom>
              <a:avLst/>
              <a:gdLst>
                <a:gd name="connsiteX0" fmla="*/ 320367 w 748622"/>
                <a:gd name="connsiteY0" fmla="*/ 1074121 h 1074121"/>
                <a:gd name="connsiteX1" fmla="*/ 0 w 748622"/>
                <a:gd name="connsiteY1" fmla="*/ 1074121 h 1074121"/>
                <a:gd name="connsiteX2" fmla="*/ 0 w 748622"/>
                <a:gd name="connsiteY2" fmla="*/ 0 h 1074121"/>
                <a:gd name="connsiteX3" fmla="*/ 748622 w 748622"/>
                <a:gd name="connsiteY3" fmla="*/ 0 h 1074121"/>
                <a:gd name="connsiteX4" fmla="*/ 748622 w 748622"/>
                <a:gd name="connsiteY4" fmla="*/ 592960 h 107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622" h="1074121">
                  <a:moveTo>
                    <a:pt x="320367" y="1074121"/>
                  </a:moveTo>
                  <a:lnTo>
                    <a:pt x="0" y="1074121"/>
                  </a:lnTo>
                  <a:lnTo>
                    <a:pt x="0" y="0"/>
                  </a:lnTo>
                  <a:lnTo>
                    <a:pt x="748622" y="0"/>
                  </a:lnTo>
                  <a:lnTo>
                    <a:pt x="748622" y="592960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EB93FDA1-86E4-2274-E13E-F3A83F6F0987}"/>
                </a:ext>
              </a:extLst>
            </p:cNvPr>
            <p:cNvSpPr/>
            <p:nvPr/>
          </p:nvSpPr>
          <p:spPr>
            <a:xfrm>
              <a:off x="8434600" y="4872021"/>
              <a:ext cx="66715" cy="116331"/>
            </a:xfrm>
            <a:custGeom>
              <a:avLst/>
              <a:gdLst>
                <a:gd name="connsiteX0" fmla="*/ 84966 w 84307"/>
                <a:gd name="connsiteY0" fmla="*/ 12197 h 141951"/>
                <a:gd name="connsiteX1" fmla="*/ 84966 w 84307"/>
                <a:gd name="connsiteY1" fmla="*/ 104201 h 141951"/>
                <a:gd name="connsiteX2" fmla="*/ 42690 w 84307"/>
                <a:gd name="connsiteY2" fmla="*/ 141834 h 141951"/>
                <a:gd name="connsiteX3" fmla="*/ 42690 w 84307"/>
                <a:gd name="connsiteY3" fmla="*/ 141834 h 141951"/>
                <a:gd name="connsiteX4" fmla="*/ 720 w 84307"/>
                <a:gd name="connsiteY4" fmla="*/ 105301 h 141951"/>
                <a:gd name="connsiteX5" fmla="*/ 659 w 84307"/>
                <a:gd name="connsiteY5" fmla="*/ 104201 h 141951"/>
                <a:gd name="connsiteX6" fmla="*/ 659 w 84307"/>
                <a:gd name="connsiteY6" fmla="*/ -22 h 14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07" h="141951">
                  <a:moveTo>
                    <a:pt x="84966" y="12197"/>
                  </a:moveTo>
                  <a:lnTo>
                    <a:pt x="84966" y="104201"/>
                  </a:lnTo>
                  <a:cubicBezTo>
                    <a:pt x="81985" y="125401"/>
                    <a:pt x="64097" y="141321"/>
                    <a:pt x="42690" y="141834"/>
                  </a:cubicBezTo>
                  <a:lnTo>
                    <a:pt x="42690" y="141834"/>
                  </a:lnTo>
                  <a:cubicBezTo>
                    <a:pt x="21014" y="143337"/>
                    <a:pt x="2223" y="126989"/>
                    <a:pt x="720" y="105301"/>
                  </a:cubicBezTo>
                  <a:cubicBezTo>
                    <a:pt x="695" y="104934"/>
                    <a:pt x="671" y="104568"/>
                    <a:pt x="659" y="104201"/>
                  </a:cubicBezTo>
                  <a:lnTo>
                    <a:pt x="659" y="-22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D8190159-1FA8-4F00-9EC8-32F28D272AF5}"/>
                </a:ext>
              </a:extLst>
            </p:cNvPr>
            <p:cNvSpPr/>
            <p:nvPr/>
          </p:nvSpPr>
          <p:spPr>
            <a:xfrm>
              <a:off x="8434600" y="4847289"/>
              <a:ext cx="44863" cy="59879"/>
            </a:xfrm>
            <a:custGeom>
              <a:avLst/>
              <a:gdLst>
                <a:gd name="connsiteX0" fmla="*/ 659 w 56693"/>
                <a:gd name="connsiteY0" fmla="*/ 47752 h 73066"/>
                <a:gd name="connsiteX1" fmla="*/ 659 w 56693"/>
                <a:gd name="connsiteY1" fmla="*/ 28325 h 73066"/>
                <a:gd name="connsiteX2" fmla="*/ 29006 w 56693"/>
                <a:gd name="connsiteY2" fmla="*/ -22 h 73066"/>
                <a:gd name="connsiteX3" fmla="*/ 29006 w 56693"/>
                <a:gd name="connsiteY3" fmla="*/ -22 h 73066"/>
                <a:gd name="connsiteX4" fmla="*/ 57352 w 56693"/>
                <a:gd name="connsiteY4" fmla="*/ 28325 h 73066"/>
                <a:gd name="connsiteX5" fmla="*/ 57352 w 56693"/>
                <a:gd name="connsiteY5" fmla="*/ 73045 h 7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3" h="73066">
                  <a:moveTo>
                    <a:pt x="659" y="47752"/>
                  </a:moveTo>
                  <a:lnTo>
                    <a:pt x="659" y="28325"/>
                  </a:lnTo>
                  <a:cubicBezTo>
                    <a:pt x="659" y="12673"/>
                    <a:pt x="13354" y="-22"/>
                    <a:pt x="29006" y="-22"/>
                  </a:cubicBezTo>
                  <a:lnTo>
                    <a:pt x="29006" y="-22"/>
                  </a:lnTo>
                  <a:cubicBezTo>
                    <a:pt x="44657" y="-22"/>
                    <a:pt x="57352" y="12673"/>
                    <a:pt x="57352" y="28325"/>
                  </a:cubicBezTo>
                  <a:lnTo>
                    <a:pt x="57352" y="73045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8EB2F2F2-0426-9B49-EF0F-C687BC680274}"/>
                </a:ext>
              </a:extLst>
            </p:cNvPr>
            <p:cNvSpPr/>
            <p:nvPr/>
          </p:nvSpPr>
          <p:spPr>
            <a:xfrm>
              <a:off x="8152946" y="5262434"/>
              <a:ext cx="396036" cy="10013"/>
            </a:xfrm>
            <a:custGeom>
              <a:avLst/>
              <a:gdLst>
                <a:gd name="connsiteX0" fmla="*/ 0 w 500466"/>
                <a:gd name="connsiteY0" fmla="*/ 0 h 12218"/>
                <a:gd name="connsiteX1" fmla="*/ 500466 w 500466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466" h="12218">
                  <a:moveTo>
                    <a:pt x="0" y="0"/>
                  </a:moveTo>
                  <a:lnTo>
                    <a:pt x="500466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596CCC5E-9EFC-9CDA-51D5-3D945A99B1B9}"/>
                </a:ext>
              </a:extLst>
            </p:cNvPr>
            <p:cNvSpPr/>
            <p:nvPr/>
          </p:nvSpPr>
          <p:spPr>
            <a:xfrm>
              <a:off x="8150819" y="5394207"/>
              <a:ext cx="395939" cy="10013"/>
            </a:xfrm>
            <a:custGeom>
              <a:avLst/>
              <a:gdLst>
                <a:gd name="connsiteX0" fmla="*/ 0 w 500344"/>
                <a:gd name="connsiteY0" fmla="*/ 0 h 12218"/>
                <a:gd name="connsiteX1" fmla="*/ 500344 w 50034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344" h="12218">
                  <a:moveTo>
                    <a:pt x="0" y="0"/>
                  </a:moveTo>
                  <a:lnTo>
                    <a:pt x="500344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954007D9-3E9B-A91E-D5FC-B008ED3696A2}"/>
                </a:ext>
              </a:extLst>
            </p:cNvPr>
            <p:cNvSpPr/>
            <p:nvPr/>
          </p:nvSpPr>
          <p:spPr>
            <a:xfrm>
              <a:off x="8152946" y="5526080"/>
              <a:ext cx="241817" cy="10013"/>
            </a:xfrm>
            <a:custGeom>
              <a:avLst/>
              <a:gdLst>
                <a:gd name="connsiteX0" fmla="*/ 0 w 305582"/>
                <a:gd name="connsiteY0" fmla="*/ 0 h 12218"/>
                <a:gd name="connsiteX1" fmla="*/ 305583 w 30558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582" h="12218">
                  <a:moveTo>
                    <a:pt x="0" y="0"/>
                  </a:moveTo>
                  <a:lnTo>
                    <a:pt x="305583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3EBC3032-15B8-94FF-F770-BBEF70161D62}"/>
              </a:ext>
            </a:extLst>
          </p:cNvPr>
          <p:cNvGrpSpPr/>
          <p:nvPr/>
        </p:nvGrpSpPr>
        <p:grpSpPr>
          <a:xfrm>
            <a:off x="9916329" y="3653506"/>
            <a:ext cx="1142569" cy="886264"/>
            <a:chOff x="9408060" y="3544579"/>
            <a:chExt cx="1142569" cy="886264"/>
          </a:xfrm>
        </p:grpSpPr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7763FBF3-1430-ADDC-1F94-1E6716DA2AB9}"/>
                </a:ext>
              </a:extLst>
            </p:cNvPr>
            <p:cNvSpPr/>
            <p:nvPr/>
          </p:nvSpPr>
          <p:spPr>
            <a:xfrm>
              <a:off x="9503008" y="4240792"/>
              <a:ext cx="226831" cy="10013"/>
            </a:xfrm>
            <a:custGeom>
              <a:avLst/>
              <a:gdLst>
                <a:gd name="connsiteX0" fmla="*/ 286644 w 286644"/>
                <a:gd name="connsiteY0" fmla="*/ 0 h 12218"/>
                <a:gd name="connsiteX1" fmla="*/ 0 w 28664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644" h="12218">
                  <a:moveTo>
                    <a:pt x="286644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93693FA5-6DB0-B2E5-0A45-CF0E539472BF}"/>
                </a:ext>
              </a:extLst>
            </p:cNvPr>
            <p:cNvSpPr/>
            <p:nvPr/>
          </p:nvSpPr>
          <p:spPr>
            <a:xfrm>
              <a:off x="9503008" y="4127043"/>
              <a:ext cx="349915" cy="10013"/>
            </a:xfrm>
            <a:custGeom>
              <a:avLst/>
              <a:gdLst>
                <a:gd name="connsiteX0" fmla="*/ 442185 w 442184"/>
                <a:gd name="connsiteY0" fmla="*/ 0 h 12218"/>
                <a:gd name="connsiteX1" fmla="*/ 0 w 44218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2184" h="12218">
                  <a:moveTo>
                    <a:pt x="44218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6E259A57-5A0D-86B0-F599-B5A26A6AB0CB}"/>
                </a:ext>
              </a:extLst>
            </p:cNvPr>
            <p:cNvSpPr/>
            <p:nvPr/>
          </p:nvSpPr>
          <p:spPr>
            <a:xfrm>
              <a:off x="9503008" y="4013394"/>
              <a:ext cx="355620" cy="10013"/>
            </a:xfrm>
            <a:custGeom>
              <a:avLst/>
              <a:gdLst>
                <a:gd name="connsiteX0" fmla="*/ 449393 w 449393"/>
                <a:gd name="connsiteY0" fmla="*/ 0 h 12218"/>
                <a:gd name="connsiteX1" fmla="*/ 0 w 44939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393" h="12218">
                  <a:moveTo>
                    <a:pt x="44939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C3BD0B87-0F86-A568-548D-A820E043FB47}"/>
                </a:ext>
              </a:extLst>
            </p:cNvPr>
            <p:cNvSpPr/>
            <p:nvPr/>
          </p:nvSpPr>
          <p:spPr>
            <a:xfrm>
              <a:off x="9408060" y="3544579"/>
              <a:ext cx="580904" cy="886264"/>
            </a:xfrm>
            <a:custGeom>
              <a:avLst/>
              <a:gdLst>
                <a:gd name="connsiteX0" fmla="*/ 734083 w 734082"/>
                <a:gd name="connsiteY0" fmla="*/ 510730 h 1081452"/>
                <a:gd name="connsiteX1" fmla="*/ 734083 w 734082"/>
                <a:gd name="connsiteY1" fmla="*/ 0 h 1081452"/>
                <a:gd name="connsiteX2" fmla="*/ 0 w 734082"/>
                <a:gd name="connsiteY2" fmla="*/ 0 h 1081452"/>
                <a:gd name="connsiteX3" fmla="*/ 0 w 734082"/>
                <a:gd name="connsiteY3" fmla="*/ 1081452 h 1081452"/>
                <a:gd name="connsiteX4" fmla="*/ 734083 w 734082"/>
                <a:gd name="connsiteY4" fmla="*/ 1081452 h 1081452"/>
                <a:gd name="connsiteX5" fmla="*/ 734083 w 734082"/>
                <a:gd name="connsiteY5" fmla="*/ 967943 h 108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082" h="1081452">
                  <a:moveTo>
                    <a:pt x="734083" y="510730"/>
                  </a:moveTo>
                  <a:lnTo>
                    <a:pt x="734083" y="0"/>
                  </a:lnTo>
                  <a:lnTo>
                    <a:pt x="0" y="0"/>
                  </a:lnTo>
                  <a:lnTo>
                    <a:pt x="0" y="1081452"/>
                  </a:lnTo>
                  <a:lnTo>
                    <a:pt x="734083" y="1081452"/>
                  </a:lnTo>
                  <a:lnTo>
                    <a:pt x="734083" y="967943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C324608F-AD97-2C85-972D-CFCDB5E2D325}"/>
                </a:ext>
              </a:extLst>
            </p:cNvPr>
            <p:cNvSpPr/>
            <p:nvPr/>
          </p:nvSpPr>
          <p:spPr>
            <a:xfrm>
              <a:off x="9502621" y="3671044"/>
              <a:ext cx="87986" cy="133475"/>
            </a:xfrm>
            <a:custGeom>
              <a:avLst/>
              <a:gdLst>
                <a:gd name="connsiteX0" fmla="*/ 111846 w 111187"/>
                <a:gd name="connsiteY0" fmla="*/ 115931 h 162871"/>
                <a:gd name="connsiteX1" fmla="*/ 56008 w 111187"/>
                <a:gd name="connsiteY1" fmla="*/ 162850 h 162871"/>
                <a:gd name="connsiteX2" fmla="*/ 659 w 111187"/>
                <a:gd name="connsiteY2" fmla="*/ 119963 h 162871"/>
                <a:gd name="connsiteX3" fmla="*/ 30349 w 111187"/>
                <a:gd name="connsiteY3" fmla="*/ 76832 h 162871"/>
                <a:gd name="connsiteX4" fmla="*/ 6890 w 111187"/>
                <a:gd name="connsiteY4" fmla="*/ 40177 h 162871"/>
                <a:gd name="connsiteX5" fmla="*/ 57108 w 111187"/>
                <a:gd name="connsiteY5" fmla="*/ -22 h 162871"/>
                <a:gd name="connsiteX6" fmla="*/ 105982 w 111187"/>
                <a:gd name="connsiteY6" fmla="*/ 37855 h 162871"/>
                <a:gd name="connsiteX7" fmla="*/ 81545 w 111187"/>
                <a:gd name="connsiteY7" fmla="*/ 73167 h 162871"/>
                <a:gd name="connsiteX8" fmla="*/ 111846 w 111187"/>
                <a:gd name="connsiteY8" fmla="*/ 115931 h 162871"/>
                <a:gd name="connsiteX9" fmla="*/ 87410 w 111187"/>
                <a:gd name="connsiteY9" fmla="*/ 117764 h 162871"/>
                <a:gd name="connsiteX10" fmla="*/ 53687 w 111187"/>
                <a:gd name="connsiteY10" fmla="*/ 87096 h 162871"/>
                <a:gd name="connsiteX11" fmla="*/ 26073 w 111187"/>
                <a:gd name="connsiteY11" fmla="*/ 118130 h 162871"/>
                <a:gd name="connsiteX12" fmla="*/ 56375 w 111187"/>
                <a:gd name="connsiteY12" fmla="*/ 141834 h 162871"/>
                <a:gd name="connsiteX13" fmla="*/ 88021 w 111187"/>
                <a:gd name="connsiteY13" fmla="*/ 117764 h 162871"/>
                <a:gd name="connsiteX14" fmla="*/ 31816 w 111187"/>
                <a:gd name="connsiteY14" fmla="*/ 40055 h 162871"/>
                <a:gd name="connsiteX15" fmla="*/ 57719 w 111187"/>
                <a:gd name="connsiteY15" fmla="*/ 63881 h 162871"/>
                <a:gd name="connsiteX16" fmla="*/ 80934 w 111187"/>
                <a:gd name="connsiteY16" fmla="*/ 40299 h 162871"/>
                <a:gd name="connsiteX17" fmla="*/ 56497 w 111187"/>
                <a:gd name="connsiteY17" fmla="*/ 21238 h 162871"/>
                <a:gd name="connsiteX18" fmla="*/ 32427 w 111187"/>
                <a:gd name="connsiteY18" fmla="*/ 40055 h 16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187" h="162871">
                  <a:moveTo>
                    <a:pt x="111846" y="115931"/>
                  </a:moveTo>
                  <a:cubicBezTo>
                    <a:pt x="111846" y="142079"/>
                    <a:pt x="91930" y="162850"/>
                    <a:pt x="56008" y="162850"/>
                  </a:cubicBezTo>
                  <a:cubicBezTo>
                    <a:pt x="20086" y="162850"/>
                    <a:pt x="659" y="146722"/>
                    <a:pt x="659" y="119963"/>
                  </a:cubicBezTo>
                  <a:cubicBezTo>
                    <a:pt x="964" y="100915"/>
                    <a:pt x="12670" y="83919"/>
                    <a:pt x="30349" y="76832"/>
                  </a:cubicBezTo>
                  <a:cubicBezTo>
                    <a:pt x="16188" y="70088"/>
                    <a:pt x="7086" y="55865"/>
                    <a:pt x="6890" y="40177"/>
                  </a:cubicBezTo>
                  <a:cubicBezTo>
                    <a:pt x="6890" y="14885"/>
                    <a:pt x="27661" y="-22"/>
                    <a:pt x="57108" y="-22"/>
                  </a:cubicBezTo>
                  <a:cubicBezTo>
                    <a:pt x="86554" y="-22"/>
                    <a:pt x="105982" y="13785"/>
                    <a:pt x="105982" y="37855"/>
                  </a:cubicBezTo>
                  <a:cubicBezTo>
                    <a:pt x="106299" y="53666"/>
                    <a:pt x="96451" y="67901"/>
                    <a:pt x="81545" y="73167"/>
                  </a:cubicBezTo>
                  <a:cubicBezTo>
                    <a:pt x="99628" y="79642"/>
                    <a:pt x="111736" y="96724"/>
                    <a:pt x="111846" y="115931"/>
                  </a:cubicBezTo>
                  <a:close/>
                  <a:moveTo>
                    <a:pt x="87410" y="117764"/>
                  </a:moveTo>
                  <a:cubicBezTo>
                    <a:pt x="87410" y="102980"/>
                    <a:pt x="78490" y="95404"/>
                    <a:pt x="53687" y="87096"/>
                  </a:cubicBezTo>
                  <a:cubicBezTo>
                    <a:pt x="36948" y="94060"/>
                    <a:pt x="26073" y="102491"/>
                    <a:pt x="26073" y="118130"/>
                  </a:cubicBezTo>
                  <a:cubicBezTo>
                    <a:pt x="26073" y="133770"/>
                    <a:pt x="37681" y="141834"/>
                    <a:pt x="56375" y="141834"/>
                  </a:cubicBezTo>
                  <a:cubicBezTo>
                    <a:pt x="75069" y="141834"/>
                    <a:pt x="88021" y="133648"/>
                    <a:pt x="88021" y="117764"/>
                  </a:cubicBezTo>
                  <a:close/>
                  <a:moveTo>
                    <a:pt x="31816" y="40055"/>
                  </a:moveTo>
                  <a:cubicBezTo>
                    <a:pt x="31816" y="50563"/>
                    <a:pt x="38780" y="56794"/>
                    <a:pt x="57719" y="63881"/>
                  </a:cubicBezTo>
                  <a:cubicBezTo>
                    <a:pt x="74947" y="58382"/>
                    <a:pt x="80934" y="50929"/>
                    <a:pt x="80934" y="40299"/>
                  </a:cubicBezTo>
                  <a:cubicBezTo>
                    <a:pt x="80934" y="29669"/>
                    <a:pt x="71526" y="21238"/>
                    <a:pt x="56497" y="21238"/>
                  </a:cubicBezTo>
                  <a:cubicBezTo>
                    <a:pt x="41468" y="21238"/>
                    <a:pt x="32427" y="28447"/>
                    <a:pt x="32427" y="40055"/>
                  </a:cubicBezTo>
                  <a:close/>
                </a:path>
              </a:pathLst>
            </a:custGeom>
            <a:solidFill>
              <a:srgbClr val="FFFFFF"/>
            </a:solidFill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F6B4C8CB-047E-5B62-B18A-8CA811EA62B8}"/>
                </a:ext>
              </a:extLst>
            </p:cNvPr>
            <p:cNvSpPr/>
            <p:nvPr/>
          </p:nvSpPr>
          <p:spPr>
            <a:xfrm>
              <a:off x="9616811" y="3673848"/>
              <a:ext cx="104230" cy="128068"/>
            </a:xfrm>
            <a:custGeom>
              <a:avLst/>
              <a:gdLst>
                <a:gd name="connsiteX0" fmla="*/ 132373 w 131714"/>
                <a:gd name="connsiteY0" fmla="*/ 77443 h 156273"/>
                <a:gd name="connsiteX1" fmla="*/ 53564 w 131714"/>
                <a:gd name="connsiteY1" fmla="*/ 156252 h 156273"/>
                <a:gd name="connsiteX2" fmla="*/ 659 w 131714"/>
                <a:gd name="connsiteY2" fmla="*/ 156252 h 156273"/>
                <a:gd name="connsiteX3" fmla="*/ 659 w 131714"/>
                <a:gd name="connsiteY3" fmla="*/ -22 h 156273"/>
                <a:gd name="connsiteX4" fmla="*/ 53076 w 131714"/>
                <a:gd name="connsiteY4" fmla="*/ -22 h 156273"/>
                <a:gd name="connsiteX5" fmla="*/ 132373 w 131714"/>
                <a:gd name="connsiteY5" fmla="*/ 77443 h 156273"/>
                <a:gd name="connsiteX6" fmla="*/ 105371 w 131714"/>
                <a:gd name="connsiteY6" fmla="*/ 77443 h 156273"/>
                <a:gd name="connsiteX7" fmla="*/ 52220 w 131714"/>
                <a:gd name="connsiteY7" fmla="*/ 21605 h 156273"/>
                <a:gd name="connsiteX8" fmla="*/ 25584 w 131714"/>
                <a:gd name="connsiteY8" fmla="*/ 21605 h 156273"/>
                <a:gd name="connsiteX9" fmla="*/ 26562 w 131714"/>
                <a:gd name="connsiteY9" fmla="*/ 134137 h 156273"/>
                <a:gd name="connsiteX10" fmla="*/ 53076 w 131714"/>
                <a:gd name="connsiteY10" fmla="*/ 134137 h 156273"/>
                <a:gd name="connsiteX11" fmla="*/ 105371 w 131714"/>
                <a:gd name="connsiteY11" fmla="*/ 77687 h 1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14" h="156273">
                  <a:moveTo>
                    <a:pt x="132373" y="77443"/>
                  </a:moveTo>
                  <a:cubicBezTo>
                    <a:pt x="132373" y="128394"/>
                    <a:pt x="103049" y="156252"/>
                    <a:pt x="53564" y="156252"/>
                  </a:cubicBezTo>
                  <a:lnTo>
                    <a:pt x="659" y="156252"/>
                  </a:lnTo>
                  <a:lnTo>
                    <a:pt x="659" y="-22"/>
                  </a:lnTo>
                  <a:lnTo>
                    <a:pt x="53076" y="-22"/>
                  </a:lnTo>
                  <a:cubicBezTo>
                    <a:pt x="103538" y="-22"/>
                    <a:pt x="132373" y="26126"/>
                    <a:pt x="132373" y="77443"/>
                  </a:cubicBezTo>
                  <a:close/>
                  <a:moveTo>
                    <a:pt x="105371" y="77443"/>
                  </a:moveTo>
                  <a:cubicBezTo>
                    <a:pt x="105371" y="40788"/>
                    <a:pt x="86554" y="21605"/>
                    <a:pt x="52220" y="21605"/>
                  </a:cubicBezTo>
                  <a:lnTo>
                    <a:pt x="25584" y="21605"/>
                  </a:lnTo>
                  <a:lnTo>
                    <a:pt x="26562" y="134137"/>
                  </a:lnTo>
                  <a:lnTo>
                    <a:pt x="53076" y="134137"/>
                  </a:lnTo>
                  <a:cubicBezTo>
                    <a:pt x="87409" y="134381"/>
                    <a:pt x="105371" y="115198"/>
                    <a:pt x="105371" y="77687"/>
                  </a:cubicBezTo>
                  <a:close/>
                </a:path>
              </a:pathLst>
            </a:custGeom>
            <a:solidFill>
              <a:srgbClr val="FFFFFF"/>
            </a:solidFill>
            <a:ln w="12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8F7BD302-5C75-93B4-C91C-2E985C57B5A4}"/>
                </a:ext>
              </a:extLst>
            </p:cNvPr>
            <p:cNvSpPr/>
            <p:nvPr/>
          </p:nvSpPr>
          <p:spPr>
            <a:xfrm>
              <a:off x="9882704" y="3781890"/>
              <a:ext cx="667924" cy="486538"/>
            </a:xfrm>
            <a:custGeom>
              <a:avLst/>
              <a:gdLst>
                <a:gd name="connsiteX0" fmla="*/ 844049 w 844048"/>
                <a:gd name="connsiteY0" fmla="*/ 82719 h 593692"/>
                <a:gd name="connsiteX1" fmla="*/ 844049 w 844048"/>
                <a:gd name="connsiteY1" fmla="*/ 250844 h 593692"/>
                <a:gd name="connsiteX2" fmla="*/ 241070 w 844048"/>
                <a:gd name="connsiteY2" fmla="*/ 593693 h 593692"/>
                <a:gd name="connsiteX3" fmla="*/ 0 w 844048"/>
                <a:gd name="connsiteY3" fmla="*/ 570967 h 593692"/>
                <a:gd name="connsiteX4" fmla="*/ 92127 w 844048"/>
                <a:gd name="connsiteY4" fmla="*/ 359466 h 593692"/>
                <a:gd name="connsiteX5" fmla="*/ 701215 w 844048"/>
                <a:gd name="connsiteY5" fmla="*/ 0 h 593692"/>
                <a:gd name="connsiteX6" fmla="*/ 844049 w 844048"/>
                <a:gd name="connsiteY6" fmla="*/ 82719 h 5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048" h="593692">
                  <a:moveTo>
                    <a:pt x="844049" y="82719"/>
                  </a:moveTo>
                  <a:lnTo>
                    <a:pt x="844049" y="250844"/>
                  </a:lnTo>
                  <a:lnTo>
                    <a:pt x="241070" y="593693"/>
                  </a:lnTo>
                  <a:lnTo>
                    <a:pt x="0" y="570967"/>
                  </a:lnTo>
                  <a:lnTo>
                    <a:pt x="92127" y="359466"/>
                  </a:lnTo>
                  <a:lnTo>
                    <a:pt x="701215" y="0"/>
                  </a:lnTo>
                  <a:lnTo>
                    <a:pt x="844049" y="82719"/>
                  </a:ln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B27DCA70-E689-CEDD-40B1-84AC15B8898B}"/>
                </a:ext>
              </a:extLst>
            </p:cNvPr>
            <p:cNvSpPr/>
            <p:nvPr/>
          </p:nvSpPr>
          <p:spPr>
            <a:xfrm>
              <a:off x="9908617" y="4175908"/>
              <a:ext cx="57239" cy="80205"/>
            </a:xfrm>
            <a:custGeom>
              <a:avLst/>
              <a:gdLst>
                <a:gd name="connsiteX0" fmla="*/ 0 w 72332"/>
                <a:gd name="connsiteY0" fmla="*/ 17350 h 97869"/>
                <a:gd name="connsiteX1" fmla="*/ 31035 w 72332"/>
                <a:gd name="connsiteY1" fmla="*/ 0 h 97869"/>
                <a:gd name="connsiteX2" fmla="*/ 70256 w 72332"/>
                <a:gd name="connsiteY2" fmla="*/ 28835 h 97869"/>
                <a:gd name="connsiteX3" fmla="*/ 72333 w 72332"/>
                <a:gd name="connsiteY3" fmla="*/ 82596 h 97869"/>
                <a:gd name="connsiteX4" fmla="*/ 49607 w 72332"/>
                <a:gd name="connsiteY4" fmla="*/ 97869 h 9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2" h="97869">
                  <a:moveTo>
                    <a:pt x="0" y="17350"/>
                  </a:moveTo>
                  <a:lnTo>
                    <a:pt x="31035" y="0"/>
                  </a:lnTo>
                  <a:lnTo>
                    <a:pt x="70256" y="28835"/>
                  </a:lnTo>
                  <a:lnTo>
                    <a:pt x="72333" y="82596"/>
                  </a:lnTo>
                  <a:lnTo>
                    <a:pt x="49607" y="97869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64787FB0-7065-F4BE-C946-108772FBB70F}"/>
                </a:ext>
              </a:extLst>
            </p:cNvPr>
            <p:cNvSpPr/>
            <p:nvPr/>
          </p:nvSpPr>
          <p:spPr>
            <a:xfrm>
              <a:off x="10000761" y="4048940"/>
              <a:ext cx="112255" cy="196258"/>
            </a:xfrm>
            <a:custGeom>
              <a:avLst/>
              <a:gdLst>
                <a:gd name="connsiteX0" fmla="*/ 0 w 141855"/>
                <a:gd name="connsiteY0" fmla="*/ 0 h 239481"/>
                <a:gd name="connsiteX1" fmla="*/ 141611 w 141855"/>
                <a:gd name="connsiteY1" fmla="*/ 77220 h 239481"/>
                <a:gd name="connsiteX2" fmla="*/ 141856 w 141855"/>
                <a:gd name="connsiteY2" fmla="*/ 239481 h 23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55" h="239481">
                  <a:moveTo>
                    <a:pt x="0" y="0"/>
                  </a:moveTo>
                  <a:lnTo>
                    <a:pt x="141611" y="77220"/>
                  </a:lnTo>
                  <a:lnTo>
                    <a:pt x="141856" y="239481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A169D34B-3DA8-9CF1-AF72-9FDEFDE9126D}"/>
                </a:ext>
              </a:extLst>
            </p:cNvPr>
            <p:cNvSpPr/>
            <p:nvPr/>
          </p:nvSpPr>
          <p:spPr>
            <a:xfrm>
              <a:off x="9933176" y="4050243"/>
              <a:ext cx="65554" cy="125665"/>
            </a:xfrm>
            <a:custGeom>
              <a:avLst/>
              <a:gdLst>
                <a:gd name="connsiteX0" fmla="*/ 82841 w 82840"/>
                <a:gd name="connsiteY0" fmla="*/ 0 h 153341"/>
                <a:gd name="connsiteX1" fmla="*/ 0 w 82840"/>
                <a:gd name="connsiteY1" fmla="*/ 153341 h 15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40" h="153341">
                  <a:moveTo>
                    <a:pt x="82841" y="0"/>
                  </a:moveTo>
                  <a:lnTo>
                    <a:pt x="0" y="153341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36F5538D-E049-063D-B151-C02804B0C07A}"/>
                </a:ext>
              </a:extLst>
            </p:cNvPr>
            <p:cNvSpPr/>
            <p:nvPr/>
          </p:nvSpPr>
          <p:spPr>
            <a:xfrm>
              <a:off x="9964213" y="4112743"/>
              <a:ext cx="146294" cy="86795"/>
            </a:xfrm>
            <a:custGeom>
              <a:avLst/>
              <a:gdLst>
                <a:gd name="connsiteX0" fmla="*/ 0 w 136724"/>
                <a:gd name="connsiteY0" fmla="*/ 76854 h 76853"/>
                <a:gd name="connsiteX1" fmla="*/ 136724 w 136724"/>
                <a:gd name="connsiteY1" fmla="*/ 0 h 76853"/>
                <a:gd name="connsiteX0" fmla="*/ 0 w 184871"/>
                <a:gd name="connsiteY0" fmla="*/ 105910 h 105911"/>
                <a:gd name="connsiteX1" fmla="*/ 184871 w 184871"/>
                <a:gd name="connsiteY1" fmla="*/ 0 h 1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871" h="105911">
                  <a:moveTo>
                    <a:pt x="0" y="105910"/>
                  </a:moveTo>
                  <a:cubicBezTo>
                    <a:pt x="45575" y="80292"/>
                    <a:pt x="139296" y="25618"/>
                    <a:pt x="184871" y="0"/>
                  </a:cubicBez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97CF3F48-9228-A40A-F42A-F9A878BBBB55}"/>
                </a:ext>
              </a:extLst>
            </p:cNvPr>
            <p:cNvSpPr/>
            <p:nvPr/>
          </p:nvSpPr>
          <p:spPr>
            <a:xfrm>
              <a:off x="9965856" y="4243596"/>
              <a:ext cx="147160" cy="1501"/>
            </a:xfrm>
            <a:custGeom>
              <a:avLst/>
              <a:gdLst>
                <a:gd name="connsiteX0" fmla="*/ 0 w 185964"/>
                <a:gd name="connsiteY0" fmla="*/ 0 h 1832"/>
                <a:gd name="connsiteX1" fmla="*/ 185964 w 185964"/>
                <a:gd name="connsiteY1" fmla="*/ 1833 h 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964" h="1832">
                  <a:moveTo>
                    <a:pt x="0" y="0"/>
                  </a:moveTo>
                  <a:lnTo>
                    <a:pt x="185964" y="1833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75AECA74-FA94-894E-8339-B0A4CBA8BA11}"/>
                </a:ext>
              </a:extLst>
            </p:cNvPr>
            <p:cNvSpPr/>
            <p:nvPr/>
          </p:nvSpPr>
          <p:spPr>
            <a:xfrm>
              <a:off x="10112823" y="3849679"/>
              <a:ext cx="437806" cy="262544"/>
            </a:xfrm>
            <a:custGeom>
              <a:avLst/>
              <a:gdLst>
                <a:gd name="connsiteX0" fmla="*/ 0 w 553250"/>
                <a:gd name="connsiteY0" fmla="*/ 320367 h 320366"/>
                <a:gd name="connsiteX1" fmla="*/ 553250 w 553250"/>
                <a:gd name="connsiteY1" fmla="*/ 0 h 32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250" h="320366">
                  <a:moveTo>
                    <a:pt x="0" y="320367"/>
                  </a:moveTo>
                  <a:lnTo>
                    <a:pt x="553250" y="0"/>
                  </a:lnTo>
                </a:path>
              </a:pathLst>
            </a:custGeom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8AF11BAE-BBD9-2FCA-0181-2BB48EC17211}"/>
              </a:ext>
            </a:extLst>
          </p:cNvPr>
          <p:cNvGrpSpPr/>
          <p:nvPr/>
        </p:nvGrpSpPr>
        <p:grpSpPr>
          <a:xfrm>
            <a:off x="6953019" y="3731208"/>
            <a:ext cx="1104836" cy="1070445"/>
            <a:chOff x="6444750" y="3622281"/>
            <a:chExt cx="1104836" cy="1070445"/>
          </a:xfrm>
        </p:grpSpPr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AAF99B41-079E-DFF0-6E71-3020941356A5}"/>
                </a:ext>
              </a:extLst>
            </p:cNvPr>
            <p:cNvSpPr/>
            <p:nvPr/>
          </p:nvSpPr>
          <p:spPr>
            <a:xfrm>
              <a:off x="6923745" y="3632493"/>
              <a:ext cx="415954" cy="718643"/>
            </a:xfrm>
            <a:custGeom>
              <a:avLst/>
              <a:gdLst>
                <a:gd name="connsiteX0" fmla="*/ 526295 w 525636"/>
                <a:gd name="connsiteY0" fmla="*/ 230173 h 876915"/>
                <a:gd name="connsiteX1" fmla="*/ 351205 w 525636"/>
                <a:gd name="connsiteY1" fmla="*/ 8531 h 876915"/>
                <a:gd name="connsiteX2" fmla="*/ 351205 w 525636"/>
                <a:gd name="connsiteY2" fmla="*/ 284912 h 876915"/>
                <a:gd name="connsiteX3" fmla="*/ 183202 w 525636"/>
                <a:gd name="connsiteY3" fmla="*/ 278192 h 876915"/>
                <a:gd name="connsiteX4" fmla="*/ 180025 w 525636"/>
                <a:gd name="connsiteY4" fmla="*/ -22 h 876915"/>
                <a:gd name="connsiteX5" fmla="*/ 659 w 525636"/>
                <a:gd name="connsiteY5" fmla="*/ 235794 h 876915"/>
                <a:gd name="connsiteX6" fmla="*/ 86188 w 525636"/>
                <a:gd name="connsiteY6" fmla="*/ 441063 h 876915"/>
                <a:gd name="connsiteX7" fmla="*/ 126508 w 525636"/>
                <a:gd name="connsiteY7" fmla="*/ 527447 h 876915"/>
                <a:gd name="connsiteX8" fmla="*/ 126508 w 525636"/>
                <a:gd name="connsiteY8" fmla="*/ 876894 h 87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636" h="876915">
                  <a:moveTo>
                    <a:pt x="526295" y="230173"/>
                  </a:moveTo>
                  <a:cubicBezTo>
                    <a:pt x="512244" y="64247"/>
                    <a:pt x="351205" y="8531"/>
                    <a:pt x="351205" y="8531"/>
                  </a:cubicBezTo>
                  <a:lnTo>
                    <a:pt x="351205" y="284912"/>
                  </a:lnTo>
                  <a:cubicBezTo>
                    <a:pt x="348028" y="318879"/>
                    <a:pt x="183690" y="323889"/>
                    <a:pt x="183202" y="278192"/>
                  </a:cubicBezTo>
                  <a:lnTo>
                    <a:pt x="180025" y="-22"/>
                  </a:lnTo>
                  <a:cubicBezTo>
                    <a:pt x="170250" y="-22"/>
                    <a:pt x="659" y="88195"/>
                    <a:pt x="659" y="235794"/>
                  </a:cubicBezTo>
                  <a:cubicBezTo>
                    <a:pt x="659" y="342583"/>
                    <a:pt x="45867" y="391823"/>
                    <a:pt x="86188" y="441063"/>
                  </a:cubicBezTo>
                  <a:cubicBezTo>
                    <a:pt x="126508" y="490303"/>
                    <a:pt x="124920" y="488471"/>
                    <a:pt x="126508" y="527447"/>
                  </a:cubicBezTo>
                  <a:cubicBezTo>
                    <a:pt x="128097" y="566424"/>
                    <a:pt x="126508" y="876894"/>
                    <a:pt x="126508" y="876894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FD927BEB-71A9-D7C8-5A9D-FDA33BCDE05D}"/>
                </a:ext>
              </a:extLst>
            </p:cNvPr>
            <p:cNvSpPr/>
            <p:nvPr/>
          </p:nvSpPr>
          <p:spPr>
            <a:xfrm>
              <a:off x="6444750" y="3622281"/>
              <a:ext cx="413343" cy="728056"/>
            </a:xfrm>
            <a:custGeom>
              <a:avLst/>
              <a:gdLst>
                <a:gd name="connsiteX0" fmla="*/ 345340 w 522337"/>
                <a:gd name="connsiteY0" fmla="*/ 558971 h 888401"/>
                <a:gd name="connsiteX1" fmla="*/ 304286 w 522337"/>
                <a:gd name="connsiteY1" fmla="*/ 531602 h 888401"/>
                <a:gd name="connsiteX2" fmla="*/ 287425 w 522337"/>
                <a:gd name="connsiteY2" fmla="*/ 380460 h 888401"/>
                <a:gd name="connsiteX3" fmla="*/ 43912 w 522337"/>
                <a:gd name="connsiteY3" fmla="*/ 294931 h 888401"/>
                <a:gd name="connsiteX4" fmla="*/ 659 w 522337"/>
                <a:gd name="connsiteY4" fmla="*/ 236893 h 888401"/>
                <a:gd name="connsiteX5" fmla="*/ 288891 w 522337"/>
                <a:gd name="connsiteY5" fmla="*/ 238848 h 888401"/>
                <a:gd name="connsiteX6" fmla="*/ 521774 w 522337"/>
                <a:gd name="connsiteY6" fmla="*/ 238848 h 888401"/>
                <a:gd name="connsiteX7" fmla="*/ 521774 w 522337"/>
                <a:gd name="connsiteY7" fmla="*/ 4988 h 888401"/>
                <a:gd name="connsiteX8" fmla="*/ 311128 w 522337"/>
                <a:gd name="connsiteY8" fmla="*/ -22 h 888401"/>
                <a:gd name="connsiteX9" fmla="*/ 50999 w 522337"/>
                <a:gd name="connsiteY9" fmla="*/ 72556 h 888401"/>
                <a:gd name="connsiteX10" fmla="*/ 4935 w 522337"/>
                <a:gd name="connsiteY10" fmla="*/ 142812 h 888401"/>
                <a:gd name="connsiteX11" fmla="*/ 345829 w 522337"/>
                <a:gd name="connsiteY11" fmla="*/ 145988 h 888401"/>
                <a:gd name="connsiteX12" fmla="*/ 345829 w 522337"/>
                <a:gd name="connsiteY12" fmla="*/ 888379 h 888401"/>
                <a:gd name="connsiteX13" fmla="*/ 522996 w 522337"/>
                <a:gd name="connsiteY13" fmla="*/ 880071 h 888401"/>
                <a:gd name="connsiteX14" fmla="*/ 522996 w 522337"/>
                <a:gd name="connsiteY14" fmla="*/ 559337 h 88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337" h="888401">
                  <a:moveTo>
                    <a:pt x="345340" y="558971"/>
                  </a:moveTo>
                  <a:lnTo>
                    <a:pt x="304286" y="531602"/>
                  </a:lnTo>
                  <a:lnTo>
                    <a:pt x="287425" y="380460"/>
                  </a:lnTo>
                  <a:lnTo>
                    <a:pt x="43912" y="294931"/>
                  </a:lnTo>
                  <a:lnTo>
                    <a:pt x="659" y="236893"/>
                  </a:lnTo>
                  <a:lnTo>
                    <a:pt x="288891" y="238848"/>
                  </a:lnTo>
                  <a:moveTo>
                    <a:pt x="521774" y="238848"/>
                  </a:moveTo>
                  <a:lnTo>
                    <a:pt x="521774" y="4988"/>
                  </a:lnTo>
                  <a:lnTo>
                    <a:pt x="311128" y="-22"/>
                  </a:lnTo>
                  <a:lnTo>
                    <a:pt x="50999" y="72556"/>
                  </a:lnTo>
                  <a:lnTo>
                    <a:pt x="4935" y="142812"/>
                  </a:lnTo>
                  <a:lnTo>
                    <a:pt x="345829" y="145988"/>
                  </a:lnTo>
                  <a:lnTo>
                    <a:pt x="345829" y="888379"/>
                  </a:lnTo>
                  <a:moveTo>
                    <a:pt x="522996" y="880071"/>
                  </a:moveTo>
                  <a:lnTo>
                    <a:pt x="522996" y="559337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71546E98-CA62-C69F-BA88-E4D445C07875}"/>
                </a:ext>
              </a:extLst>
            </p:cNvPr>
            <p:cNvSpPr/>
            <p:nvPr/>
          </p:nvSpPr>
          <p:spPr>
            <a:xfrm>
              <a:off x="6846588" y="3817837"/>
              <a:ext cx="40609" cy="262544"/>
            </a:xfrm>
            <a:custGeom>
              <a:avLst/>
              <a:gdLst>
                <a:gd name="connsiteX0" fmla="*/ 0 w 51317"/>
                <a:gd name="connsiteY0" fmla="*/ 0 h 320366"/>
                <a:gd name="connsiteX1" fmla="*/ 51317 w 51317"/>
                <a:gd name="connsiteY1" fmla="*/ 0 h 320366"/>
                <a:gd name="connsiteX2" fmla="*/ 51317 w 51317"/>
                <a:gd name="connsiteY2" fmla="*/ 320367 h 320366"/>
                <a:gd name="connsiteX3" fmla="*/ 0 w 51317"/>
                <a:gd name="connsiteY3" fmla="*/ 320367 h 32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17" h="320366">
                  <a:moveTo>
                    <a:pt x="0" y="0"/>
                  </a:moveTo>
                  <a:lnTo>
                    <a:pt x="51317" y="0"/>
                  </a:lnTo>
                  <a:lnTo>
                    <a:pt x="51317" y="320367"/>
                  </a:lnTo>
                  <a:lnTo>
                    <a:pt x="0" y="320367"/>
                  </a:ln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1309B7BA-F1A0-A73C-7716-E1B02F28DA2B}"/>
                </a:ext>
              </a:extLst>
            </p:cNvPr>
            <p:cNvSpPr/>
            <p:nvPr/>
          </p:nvSpPr>
          <p:spPr>
            <a:xfrm>
              <a:off x="6811199" y="3739033"/>
              <a:ext cx="42252" cy="10013"/>
            </a:xfrm>
            <a:custGeom>
              <a:avLst/>
              <a:gdLst>
                <a:gd name="connsiteX0" fmla="*/ 53395 w 53394"/>
                <a:gd name="connsiteY0" fmla="*/ 0 h 12218"/>
                <a:gd name="connsiteX1" fmla="*/ 0 w 5339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94" h="12218">
                  <a:moveTo>
                    <a:pt x="5339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6DADBF94-9F18-2EC1-3AE5-473636408351}"/>
                </a:ext>
              </a:extLst>
            </p:cNvPr>
            <p:cNvSpPr/>
            <p:nvPr/>
          </p:nvSpPr>
          <p:spPr>
            <a:xfrm>
              <a:off x="6811199" y="3776583"/>
              <a:ext cx="42252" cy="10013"/>
            </a:xfrm>
            <a:custGeom>
              <a:avLst/>
              <a:gdLst>
                <a:gd name="connsiteX0" fmla="*/ 53395 w 53394"/>
                <a:gd name="connsiteY0" fmla="*/ 0 h 12218"/>
                <a:gd name="connsiteX1" fmla="*/ 0 w 5339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94" h="12218">
                  <a:moveTo>
                    <a:pt x="5339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06C4BDBD-CE6B-AEF9-C299-767412328364}"/>
                </a:ext>
              </a:extLst>
            </p:cNvPr>
            <p:cNvSpPr/>
            <p:nvPr/>
          </p:nvSpPr>
          <p:spPr>
            <a:xfrm>
              <a:off x="6810813" y="3814132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A174E1F0-616D-8D30-26D6-2AECF59403DD}"/>
                </a:ext>
              </a:extLst>
            </p:cNvPr>
            <p:cNvSpPr/>
            <p:nvPr/>
          </p:nvSpPr>
          <p:spPr>
            <a:xfrm>
              <a:off x="6808396" y="3851782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E24BAC88-D3CA-DDC7-F85C-4EDCFC6DC677}"/>
                </a:ext>
              </a:extLst>
            </p:cNvPr>
            <p:cNvSpPr/>
            <p:nvPr/>
          </p:nvSpPr>
          <p:spPr>
            <a:xfrm>
              <a:off x="6787898" y="3889331"/>
              <a:ext cx="58689" cy="10013"/>
            </a:xfrm>
            <a:custGeom>
              <a:avLst/>
              <a:gdLst>
                <a:gd name="connsiteX0" fmla="*/ 74166 w 74165"/>
                <a:gd name="connsiteY0" fmla="*/ 0 h 12218"/>
                <a:gd name="connsiteX1" fmla="*/ 0 w 74165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65" h="12218">
                  <a:moveTo>
                    <a:pt x="74166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3CDF0767-1FD1-15DE-BCAA-010732E50827}"/>
                </a:ext>
              </a:extLst>
            </p:cNvPr>
            <p:cNvSpPr/>
            <p:nvPr/>
          </p:nvSpPr>
          <p:spPr>
            <a:xfrm>
              <a:off x="6808396" y="3926980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C5B5242E-1683-8588-E6EC-3B97E18BCE0D}"/>
                </a:ext>
              </a:extLst>
            </p:cNvPr>
            <p:cNvSpPr/>
            <p:nvPr/>
          </p:nvSpPr>
          <p:spPr>
            <a:xfrm>
              <a:off x="6808783" y="3964530"/>
              <a:ext cx="37805" cy="10013"/>
            </a:xfrm>
            <a:custGeom>
              <a:avLst/>
              <a:gdLst>
                <a:gd name="connsiteX0" fmla="*/ 47774 w 47774"/>
                <a:gd name="connsiteY0" fmla="*/ 0 h 12218"/>
                <a:gd name="connsiteX1" fmla="*/ 0 w 4777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4" h="12218">
                  <a:moveTo>
                    <a:pt x="47774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D22BABBC-AE16-EF60-015A-B135FD58C35C}"/>
                </a:ext>
              </a:extLst>
            </p:cNvPr>
            <p:cNvSpPr/>
            <p:nvPr/>
          </p:nvSpPr>
          <p:spPr>
            <a:xfrm>
              <a:off x="6808396" y="4002079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DE771EC6-B6E7-AA1D-AA1A-25C5B658B511}"/>
                </a:ext>
              </a:extLst>
            </p:cNvPr>
            <p:cNvSpPr/>
            <p:nvPr/>
          </p:nvSpPr>
          <p:spPr>
            <a:xfrm>
              <a:off x="6810813" y="4152477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76783048-81FE-1645-1954-0F1618074713}"/>
                </a:ext>
              </a:extLst>
            </p:cNvPr>
            <p:cNvSpPr/>
            <p:nvPr/>
          </p:nvSpPr>
          <p:spPr>
            <a:xfrm>
              <a:off x="6811199" y="4190026"/>
              <a:ext cx="42252" cy="10013"/>
            </a:xfrm>
            <a:custGeom>
              <a:avLst/>
              <a:gdLst>
                <a:gd name="connsiteX0" fmla="*/ 53395 w 53394"/>
                <a:gd name="connsiteY0" fmla="*/ 0 h 12218"/>
                <a:gd name="connsiteX1" fmla="*/ 0 w 53394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94" h="12218">
                  <a:moveTo>
                    <a:pt x="5339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C2A2D4C5-5E1B-C8CE-612E-CCE89F93EDAA}"/>
                </a:ext>
              </a:extLst>
            </p:cNvPr>
            <p:cNvSpPr/>
            <p:nvPr/>
          </p:nvSpPr>
          <p:spPr>
            <a:xfrm>
              <a:off x="6810813" y="4227675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A35BAEA8-92F1-61AA-3CDE-D95AD02224B6}"/>
                </a:ext>
              </a:extLst>
            </p:cNvPr>
            <p:cNvSpPr/>
            <p:nvPr/>
          </p:nvSpPr>
          <p:spPr>
            <a:xfrm>
              <a:off x="6808396" y="4039728"/>
              <a:ext cx="38191" cy="10013"/>
            </a:xfrm>
            <a:custGeom>
              <a:avLst/>
              <a:gdLst>
                <a:gd name="connsiteX0" fmla="*/ 48263 w 48262"/>
                <a:gd name="connsiteY0" fmla="*/ 0 h 12218"/>
                <a:gd name="connsiteX1" fmla="*/ 0 w 48262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2" h="12218">
                  <a:moveTo>
                    <a:pt x="4826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0FB65A9B-3133-F4CB-E307-64D940DCAD42}"/>
                </a:ext>
              </a:extLst>
            </p:cNvPr>
            <p:cNvSpPr/>
            <p:nvPr/>
          </p:nvSpPr>
          <p:spPr>
            <a:xfrm>
              <a:off x="6787898" y="4077278"/>
              <a:ext cx="58689" cy="10013"/>
            </a:xfrm>
            <a:custGeom>
              <a:avLst/>
              <a:gdLst>
                <a:gd name="connsiteX0" fmla="*/ 74166 w 74165"/>
                <a:gd name="connsiteY0" fmla="*/ 0 h 12218"/>
                <a:gd name="connsiteX1" fmla="*/ 0 w 74165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65" h="12218">
                  <a:moveTo>
                    <a:pt x="74166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F8BD1B84-E0B7-624B-2B01-6922938BADFB}"/>
                </a:ext>
              </a:extLst>
            </p:cNvPr>
            <p:cNvSpPr/>
            <p:nvPr/>
          </p:nvSpPr>
          <p:spPr>
            <a:xfrm>
              <a:off x="6810813" y="4114928"/>
              <a:ext cx="42639" cy="10013"/>
            </a:xfrm>
            <a:custGeom>
              <a:avLst/>
              <a:gdLst>
                <a:gd name="connsiteX0" fmla="*/ 53883 w 53883"/>
                <a:gd name="connsiteY0" fmla="*/ 0 h 12218"/>
                <a:gd name="connsiteX1" fmla="*/ 0 w 53883"/>
                <a:gd name="connsiteY1" fmla="*/ 0 h 1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83" h="12218">
                  <a:moveTo>
                    <a:pt x="53883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607F7C94-B334-FEDD-EC10-99E1257EC6FF}"/>
                </a:ext>
              </a:extLst>
            </p:cNvPr>
            <p:cNvSpPr/>
            <p:nvPr/>
          </p:nvSpPr>
          <p:spPr>
            <a:xfrm rot="18144001">
              <a:off x="7037799" y="3997180"/>
              <a:ext cx="658865" cy="364709"/>
            </a:xfrm>
            <a:custGeom>
              <a:avLst/>
              <a:gdLst>
                <a:gd name="connsiteX0" fmla="*/ 804631 w 803972"/>
                <a:gd name="connsiteY0" fmla="*/ 230418 h 460878"/>
                <a:gd name="connsiteX1" fmla="*/ 402645 w 803972"/>
                <a:gd name="connsiteY1" fmla="*/ 460857 h 460878"/>
                <a:gd name="connsiteX2" fmla="*/ 659 w 803972"/>
                <a:gd name="connsiteY2" fmla="*/ 230418 h 460878"/>
                <a:gd name="connsiteX3" fmla="*/ 402645 w 803972"/>
                <a:gd name="connsiteY3" fmla="*/ -22 h 460878"/>
                <a:gd name="connsiteX4" fmla="*/ 804631 w 803972"/>
                <a:gd name="connsiteY4" fmla="*/ 230418 h 46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972" h="460878">
                  <a:moveTo>
                    <a:pt x="804631" y="230418"/>
                  </a:moveTo>
                  <a:cubicBezTo>
                    <a:pt x="804631" y="357686"/>
                    <a:pt x="624656" y="460857"/>
                    <a:pt x="402645" y="460857"/>
                  </a:cubicBezTo>
                  <a:cubicBezTo>
                    <a:pt x="180634" y="460857"/>
                    <a:pt x="659" y="357686"/>
                    <a:pt x="659" y="230418"/>
                  </a:cubicBezTo>
                  <a:cubicBezTo>
                    <a:pt x="659" y="103149"/>
                    <a:pt x="180634" y="-22"/>
                    <a:pt x="402645" y="-22"/>
                  </a:cubicBezTo>
                  <a:cubicBezTo>
                    <a:pt x="624656" y="-22"/>
                    <a:pt x="804631" y="103149"/>
                    <a:pt x="804631" y="230418"/>
                  </a:cubicBez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A0CC3D37-D178-DE7B-C1FE-2C5F513B51FA}"/>
                </a:ext>
              </a:extLst>
            </p:cNvPr>
            <p:cNvSpPr/>
            <p:nvPr/>
          </p:nvSpPr>
          <p:spPr>
            <a:xfrm rot="18144001">
              <a:off x="7119206" y="4042237"/>
              <a:ext cx="496051" cy="274595"/>
            </a:xfrm>
            <a:custGeom>
              <a:avLst/>
              <a:gdLst>
                <a:gd name="connsiteX0" fmla="*/ 605959 w 605300"/>
                <a:gd name="connsiteY0" fmla="*/ 173480 h 347003"/>
                <a:gd name="connsiteX1" fmla="*/ 303309 w 605300"/>
                <a:gd name="connsiteY1" fmla="*/ 346981 h 347003"/>
                <a:gd name="connsiteX2" fmla="*/ 659 w 605300"/>
                <a:gd name="connsiteY2" fmla="*/ 173480 h 347003"/>
                <a:gd name="connsiteX3" fmla="*/ 303309 w 605300"/>
                <a:gd name="connsiteY3" fmla="*/ -22 h 347003"/>
                <a:gd name="connsiteX4" fmla="*/ 605959 w 605300"/>
                <a:gd name="connsiteY4" fmla="*/ 173480 h 34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300" h="347003">
                  <a:moveTo>
                    <a:pt x="605959" y="173480"/>
                  </a:moveTo>
                  <a:cubicBezTo>
                    <a:pt x="605959" y="269302"/>
                    <a:pt x="470458" y="346981"/>
                    <a:pt x="303309" y="346981"/>
                  </a:cubicBezTo>
                  <a:cubicBezTo>
                    <a:pt x="136160" y="346981"/>
                    <a:pt x="659" y="269302"/>
                    <a:pt x="659" y="173480"/>
                  </a:cubicBezTo>
                  <a:cubicBezTo>
                    <a:pt x="659" y="77658"/>
                    <a:pt x="136160" y="-22"/>
                    <a:pt x="303309" y="-22"/>
                  </a:cubicBezTo>
                  <a:cubicBezTo>
                    <a:pt x="470458" y="-22"/>
                    <a:pt x="605959" y="77658"/>
                    <a:pt x="605959" y="173480"/>
                  </a:cubicBezTo>
                  <a:close/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6" name="Freihandform: Form 295">
              <a:extLst>
                <a:ext uri="{FF2B5EF4-FFF2-40B4-BE49-F238E27FC236}">
                  <a16:creationId xmlns:a16="http://schemas.microsoft.com/office/drawing/2014/main" id="{D01B170B-2244-7705-B25F-A2B70555F514}"/>
                </a:ext>
              </a:extLst>
            </p:cNvPr>
            <p:cNvSpPr/>
            <p:nvPr/>
          </p:nvSpPr>
          <p:spPr>
            <a:xfrm>
              <a:off x="7087347" y="3846055"/>
              <a:ext cx="440411" cy="602811"/>
            </a:xfrm>
            <a:custGeom>
              <a:avLst/>
              <a:gdLst>
                <a:gd name="connsiteX0" fmla="*/ 557201 w 556542"/>
                <a:gd name="connsiteY0" fmla="*/ 60483 h 735572"/>
                <a:gd name="connsiteX1" fmla="*/ 513704 w 556542"/>
                <a:gd name="connsiteY1" fmla="*/ 26882 h 735572"/>
                <a:gd name="connsiteX2" fmla="*/ 104875 w 556542"/>
                <a:gd name="connsiteY2" fmla="*/ 224576 h 735572"/>
                <a:gd name="connsiteX3" fmla="*/ 68220 w 556542"/>
                <a:gd name="connsiteY3" fmla="*/ 695474 h 735572"/>
                <a:gd name="connsiteX4" fmla="*/ 124303 w 556542"/>
                <a:gd name="connsiteY4" fmla="*/ 735550 h 73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542" h="735572">
                  <a:moveTo>
                    <a:pt x="557201" y="60483"/>
                  </a:moveTo>
                  <a:lnTo>
                    <a:pt x="513704" y="26882"/>
                  </a:lnTo>
                  <a:cubicBezTo>
                    <a:pt x="410947" y="-48505"/>
                    <a:pt x="227915" y="39956"/>
                    <a:pt x="104875" y="224576"/>
                  </a:cubicBezTo>
                  <a:cubicBezTo>
                    <a:pt x="-18164" y="409196"/>
                    <a:pt x="-34659" y="619964"/>
                    <a:pt x="68220" y="695474"/>
                  </a:cubicBezTo>
                  <a:lnTo>
                    <a:pt x="124303" y="735550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7" name="Freihandform: Form 296">
              <a:extLst>
                <a:ext uri="{FF2B5EF4-FFF2-40B4-BE49-F238E27FC236}">
                  <a16:creationId xmlns:a16="http://schemas.microsoft.com/office/drawing/2014/main" id="{D721FEFB-C400-A247-7FC1-21FD1DEA5E7A}"/>
                </a:ext>
              </a:extLst>
            </p:cNvPr>
            <p:cNvSpPr/>
            <p:nvPr/>
          </p:nvSpPr>
          <p:spPr>
            <a:xfrm>
              <a:off x="7004153" y="4461482"/>
              <a:ext cx="198248" cy="231244"/>
            </a:xfrm>
            <a:custGeom>
              <a:avLst/>
              <a:gdLst>
                <a:gd name="connsiteX0" fmla="*/ 251183 w 250524"/>
                <a:gd name="connsiteY0" fmla="*/ -22 h 282173"/>
                <a:gd name="connsiteX1" fmla="*/ 97353 w 250524"/>
                <a:gd name="connsiteY1" fmla="*/ 256565 h 282173"/>
                <a:gd name="connsiteX2" fmla="*/ 27989 w 250524"/>
                <a:gd name="connsiteY2" fmla="*/ 275430 h 282173"/>
                <a:gd name="connsiteX3" fmla="*/ 25142 w 250524"/>
                <a:gd name="connsiteY3" fmla="*/ 273671 h 282173"/>
                <a:gd name="connsiteX4" fmla="*/ 25142 w 250524"/>
                <a:gd name="connsiteY4" fmla="*/ 273671 h 282173"/>
                <a:gd name="connsiteX5" fmla="*/ 8769 w 250524"/>
                <a:gd name="connsiteY5" fmla="*/ 197917 h 282173"/>
                <a:gd name="connsiteX6" fmla="*/ 110671 w 250524"/>
                <a:gd name="connsiteY6" fmla="*/ 28081 h 28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524" h="282173">
                  <a:moveTo>
                    <a:pt x="251183" y="-22"/>
                  </a:moveTo>
                  <a:lnTo>
                    <a:pt x="97353" y="256565"/>
                  </a:lnTo>
                  <a:cubicBezTo>
                    <a:pt x="83412" y="280928"/>
                    <a:pt x="52353" y="289372"/>
                    <a:pt x="27989" y="275430"/>
                  </a:cubicBezTo>
                  <a:cubicBezTo>
                    <a:pt x="27024" y="274868"/>
                    <a:pt x="26071" y="274282"/>
                    <a:pt x="25142" y="273671"/>
                  </a:cubicBezTo>
                  <a:lnTo>
                    <a:pt x="25142" y="273671"/>
                  </a:lnTo>
                  <a:cubicBezTo>
                    <a:pt x="522" y="256712"/>
                    <a:pt x="-6650" y="223526"/>
                    <a:pt x="8769" y="197917"/>
                  </a:cubicBezTo>
                  <a:lnTo>
                    <a:pt x="110671" y="28081"/>
                  </a:lnTo>
                </a:path>
              </a:pathLst>
            </a:custGeom>
            <a:noFill/>
            <a:ln w="19050" cap="rnd">
              <a:solidFill>
                <a:srgbClr val="EA5B1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4970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16575" cy="4248150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Erstellung und Erfassung </a:t>
            </a:r>
            <a:r>
              <a:rPr lang="de-DE" sz="1400" b="0" i="0">
                <a:effectLst/>
              </a:rPr>
              <a:t>von </a:t>
            </a:r>
            <a:r>
              <a:rPr lang="de-DE" sz="1400" i="0">
                <a:effectLst/>
              </a:rPr>
              <a:t>Checklisten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Möglichkeit zur Erweiterung um </a:t>
            </a:r>
            <a:r>
              <a:rPr lang="de-DE" sz="1400" b="1" i="0">
                <a:effectLst/>
              </a:rPr>
              <a:t>qualitätsrelevante Eigenschaften</a:t>
            </a:r>
            <a:r>
              <a:rPr lang="de-DE" sz="1400" b="0" i="0">
                <a:effectLst/>
              </a:rPr>
              <a:t>, z. B. für die Durchführung von Messungen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Dokumentation von Prüfobjekten </a:t>
            </a:r>
            <a:r>
              <a:rPr lang="de-DE" sz="1400" b="0" i="0">
                <a:effectLst/>
              </a:rPr>
              <a:t>bzw. Artikeln pro Checkliste</a:t>
            </a:r>
          </a:p>
          <a:p>
            <a:pPr marL="285750" indent="-285750" algn="l">
              <a:lnSpc>
                <a:spcPts val="2000"/>
              </a:lnSpc>
              <a:spcAft>
                <a:spcPts val="12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Eindeutige Zuweisung von </a:t>
            </a:r>
            <a:r>
              <a:rPr lang="de-DE" sz="1400" b="1" i="0">
                <a:effectLst/>
              </a:rPr>
              <a:t>Verantwortlichen und Fälligkeiten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BabtecQube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Warenprüfungen &amp; Checklisten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C98380E-C1A7-462B-9340-74142D1F0E19}"/>
              </a:ext>
            </a:extLst>
          </p:cNvPr>
          <p:cNvGrpSpPr/>
          <p:nvPr/>
        </p:nvGrpSpPr>
        <p:grpSpPr>
          <a:xfrm>
            <a:off x="7317393" y="2179584"/>
            <a:ext cx="4291652" cy="3299133"/>
            <a:chOff x="7413089" y="1476920"/>
            <a:chExt cx="4291652" cy="329913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9BA3112-A948-43D7-B8FE-A0447BC4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083" y="1594660"/>
              <a:ext cx="4075805" cy="3056853"/>
            </a:xfrm>
            <a:prstGeom prst="rect">
              <a:avLst/>
            </a:prstGeom>
          </p:spPr>
        </p:pic>
        <p:pic>
          <p:nvPicPr>
            <p:cNvPr id="7" name="Grafik 6" descr="Ein Bild, das Text, Elektronik, Anzeige, Screenshot enthält.&#10;&#10;Automatisch generierte Beschreibung">
              <a:extLst>
                <a:ext uri="{FF2B5EF4-FFF2-40B4-BE49-F238E27FC236}">
                  <a16:creationId xmlns:a16="http://schemas.microsoft.com/office/drawing/2014/main" id="{B8FFBC5B-05A6-45C4-8776-7924AD4D9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089" y="1476920"/>
              <a:ext cx="4291652" cy="3299133"/>
            </a:xfrm>
            <a:prstGeom prst="rect">
              <a:avLst/>
            </a:prstGeom>
          </p:spPr>
        </p:pic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3FF6B22-49F5-4F9A-8CE0-68AF9C1F774B}"/>
              </a:ext>
            </a:extLst>
          </p:cNvPr>
          <p:cNvSpPr/>
          <p:nvPr/>
        </p:nvSpPr>
        <p:spPr>
          <a:xfrm>
            <a:off x="7229128" y="2059806"/>
            <a:ext cx="4504623" cy="354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A5EA2EC-2D07-F22C-10EA-21CA3D138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9" y="401498"/>
            <a:ext cx="1335215" cy="9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8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614CF-49FD-4874-97B3-DF015470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60575"/>
            <a:ext cx="5616575" cy="4248150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Verwaltung</a:t>
            </a:r>
            <a:r>
              <a:rPr lang="de-DE" sz="1400" b="0" i="0">
                <a:effectLst/>
              </a:rPr>
              <a:t> von Kunden- und Lieferantenreklamationen sowie internen Abweichungen</a:t>
            </a:r>
          </a:p>
          <a:p>
            <a:pPr marL="285750" indent="-285750" algn="l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Gemeinsame </a:t>
            </a:r>
            <a:r>
              <a:rPr lang="de-DE" sz="1400" b="1" i="0">
                <a:effectLst/>
              </a:rPr>
              <a:t>Bearbeitung und Analyse </a:t>
            </a:r>
            <a:r>
              <a:rPr lang="de-DE" sz="1400" b="0" i="0">
                <a:effectLst/>
              </a:rPr>
              <a:t>von Vorgängen</a:t>
            </a:r>
          </a:p>
          <a:p>
            <a:pPr marL="285750" indent="-285750" algn="l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0" i="0">
                <a:effectLst/>
              </a:rPr>
              <a:t>Geführte Reklamationsbearbeitung auf </a:t>
            </a:r>
            <a:r>
              <a:rPr lang="de-DE" sz="1400" b="1" i="0">
                <a:effectLst/>
              </a:rPr>
              <a:t>Basis der bewährten 8D-Methode</a:t>
            </a:r>
          </a:p>
          <a:p>
            <a:pPr marL="285750" indent="-285750" algn="l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Hohe Transparenz </a:t>
            </a:r>
            <a:r>
              <a:rPr lang="de-DE" sz="1400" b="0" i="0">
                <a:effectLst/>
              </a:rPr>
              <a:t>durch Bearbeitungsstatus, Protokollierung und Kommentierungen</a:t>
            </a:r>
          </a:p>
          <a:p>
            <a:pPr marL="285750" indent="-285750" algn="l">
              <a:lnSpc>
                <a:spcPts val="2000"/>
              </a:lnSpc>
              <a:spcAft>
                <a:spcPts val="600"/>
              </a:spcAft>
              <a:buClr>
                <a:srgbClr val="F05A0A"/>
              </a:buClr>
              <a:buFont typeface="Wingdings" panose="05000000000000000000" pitchFamily="2" charset="2"/>
              <a:buChar char="§"/>
            </a:pPr>
            <a:r>
              <a:rPr lang="de-DE" sz="1400" b="1" i="0">
                <a:effectLst/>
              </a:rPr>
              <a:t>Aufbau von Stammdaten </a:t>
            </a:r>
            <a:r>
              <a:rPr lang="de-DE" sz="1400" b="0" i="0">
                <a:effectLst/>
              </a:rPr>
              <a:t>für Adressen, Artikel, Abweichungen und Ursachen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CA045-5C67-4B6A-9DF3-80F8D6C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BabtecQube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B8E6B0-02E7-4A47-BBDA-9BA7FCC5A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Reklamationen &amp; Abweichungen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1B18F8-ABDF-4B1D-9515-667533DDF4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29913" y="6127750"/>
            <a:ext cx="1462087" cy="27305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A70826D-1D1D-4172-AB39-5BC704F3DE16}"/>
              </a:ext>
            </a:extLst>
          </p:cNvPr>
          <p:cNvGrpSpPr/>
          <p:nvPr/>
        </p:nvGrpSpPr>
        <p:grpSpPr>
          <a:xfrm>
            <a:off x="7317392" y="2179584"/>
            <a:ext cx="4291652" cy="3299133"/>
            <a:chOff x="7413089" y="1476920"/>
            <a:chExt cx="4291652" cy="329913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CD885CC-650D-4A47-A9F3-9CE5DF5D8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021" y="1602694"/>
              <a:ext cx="4062784" cy="3047584"/>
            </a:xfrm>
            <a:prstGeom prst="rect">
              <a:avLst/>
            </a:prstGeom>
          </p:spPr>
        </p:pic>
        <p:pic>
          <p:nvPicPr>
            <p:cNvPr id="8" name="Grafik 7" descr="Ein Bild, das Text, Elektronik, Anzeige, Screenshot enthält.&#10;&#10;Automatisch generierte Beschreibung">
              <a:extLst>
                <a:ext uri="{FF2B5EF4-FFF2-40B4-BE49-F238E27FC236}">
                  <a16:creationId xmlns:a16="http://schemas.microsoft.com/office/drawing/2014/main" id="{C1AB4C6A-2A29-4E9F-9389-AA977B5AD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089" y="1476920"/>
              <a:ext cx="4291652" cy="3299133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9AA713C7-D0F8-4F03-8E75-9D1667178021}"/>
              </a:ext>
            </a:extLst>
          </p:cNvPr>
          <p:cNvSpPr/>
          <p:nvPr/>
        </p:nvSpPr>
        <p:spPr>
          <a:xfrm>
            <a:off x="7229128" y="2059806"/>
            <a:ext cx="4504623" cy="354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200C34-6CA6-11A7-D092-41A6CF707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46" y="528017"/>
            <a:ext cx="1386879" cy="9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6434"/>
      </p:ext>
    </p:extLst>
  </p:cSld>
  <p:clrMapOvr>
    <a:masterClrMapping/>
  </p:clrMapOvr>
</p:sld>
</file>

<file path=ppt/theme/theme1.xml><?xml version="1.0" encoding="utf-8"?>
<a:theme xmlns:a="http://schemas.openxmlformats.org/drawingml/2006/main" name="Babtec - Titel">
  <a:themeElements>
    <a:clrScheme name="Babtec Farbe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05A0A"/>
      </a:accent1>
      <a:accent2>
        <a:srgbClr val="F0A005"/>
      </a:accent2>
      <a:accent3>
        <a:srgbClr val="343335"/>
      </a:accent3>
      <a:accent4>
        <a:srgbClr val="D4D3D5"/>
      </a:accent4>
      <a:accent5>
        <a:srgbClr val="F0A005"/>
      </a:accent5>
      <a:accent6>
        <a:srgbClr val="FDE21B"/>
      </a:accent6>
      <a:hlink>
        <a:srgbClr val="F05A0A"/>
      </a:hlink>
      <a:folHlink>
        <a:srgbClr val="F0A005"/>
      </a:folHlink>
    </a:clrScheme>
    <a:fontScheme name="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1C7C170BF400488E6E264DD81E1931" ma:contentTypeVersion="16" ma:contentTypeDescription="Ein neues Dokument erstellen." ma:contentTypeScope="" ma:versionID="c77cca1459410061ddecb06c34f33c1b">
  <xsd:schema xmlns:xsd="http://www.w3.org/2001/XMLSchema" xmlns:xs="http://www.w3.org/2001/XMLSchema" xmlns:p="http://schemas.microsoft.com/office/2006/metadata/properties" xmlns:ns2="ce6d996c-7922-403a-a145-0735d5565952" xmlns:ns3="1fc60f45-ab7f-4c5d-8026-6f92c7364776" targetNamespace="http://schemas.microsoft.com/office/2006/metadata/properties" ma:root="true" ma:fieldsID="e99c5e13e83e28fec93671ebbaf92b57" ns2:_="" ns3:_="">
    <xsd:import namespace="ce6d996c-7922-403a-a145-0735d5565952"/>
    <xsd:import namespace="1fc60f45-ab7f-4c5d-8026-6f92c73647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d996c-7922-403a-a145-0735d55659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8e68a926-b333-4617-b9c3-6b743531f7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0f45-ab7f-4c5d-8026-6f92c73647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e0609b-a39a-4150-9d19-2daa33ecc259}" ma:internalName="TaxCatchAll" ma:showField="CatchAllData" ma:web="1fc60f45-ab7f-4c5d-8026-6f92c73647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c60f45-ab7f-4c5d-8026-6f92c7364776" xsi:nil="true"/>
    <lcf76f155ced4ddcb4097134ff3c332f xmlns="ce6d996c-7922-403a-a145-0735d55659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3A24B7-144E-4DDA-826C-83CA4E208783}">
  <ds:schemaRefs>
    <ds:schemaRef ds:uri="1fc60f45-ab7f-4c5d-8026-6f92c7364776"/>
    <ds:schemaRef ds:uri="ce6d996c-7922-403a-a145-0735d55659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4D8DAD-BDB5-4B0D-BA83-FF370AF8D5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86AFC-5A92-4BF7-A528-581C793E494A}">
  <ds:schemaRefs>
    <ds:schemaRef ds:uri="1fc60f45-ab7f-4c5d-8026-6f92c7364776"/>
    <ds:schemaRef ds:uri="ce6d996c-7922-403a-a145-0735d55659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Microsoft Office PowerPoint</Application>
  <PresentationFormat>Breitbild</PresentationFormat>
  <Paragraphs>191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BabtecSans-Light</vt:lpstr>
      <vt:lpstr>Calibri</vt:lpstr>
      <vt:lpstr>Wingdings</vt:lpstr>
      <vt:lpstr>Babtec - Titel</vt:lpstr>
      <vt:lpstr>BabtecQube</vt:lpstr>
      <vt:lpstr>Was ist der BabtecQube?</vt:lpstr>
      <vt:lpstr>Warum BabtecQube?</vt:lpstr>
      <vt:lpstr>Warum BabtecQube?</vt:lpstr>
      <vt:lpstr>Cloudbasierte Technologie</vt:lpstr>
      <vt:lpstr>Warum auf BabtecQube vertrauen?</vt:lpstr>
      <vt:lpstr>Was beinhaltet der BabtecQube?</vt:lpstr>
      <vt:lpstr>BabtecQube</vt:lpstr>
      <vt:lpstr>BabtecQube</vt:lpstr>
      <vt:lpstr>BabtecQube</vt:lpstr>
      <vt:lpstr>BabtecQube</vt:lpstr>
      <vt:lpstr>BabtecQube</vt:lpstr>
      <vt:lpstr>Abo-Modell Alle Vorteile im Premium-Abo</vt:lpstr>
      <vt:lpstr>Preise Premium-Abo</vt:lpstr>
      <vt:lpstr>Noch nicht überzeugt?</vt:lpstr>
      <vt:lpstr>Noch nicht überzeugt?</vt:lpstr>
      <vt:lpstr>Noch nicht überzeugt?</vt:lpstr>
      <vt:lpstr>PowerPoint-Präsentation</vt:lpstr>
      <vt:lpstr>PowerPoint-Präsentation</vt:lpstr>
      <vt:lpstr>BabtecQube  Vielen Dank für Ihre Aufmerksamkeit!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im Format 16:9</dc:title>
  <dc:creator>Dorkas Pfeifer</dc:creator>
  <cp:lastModifiedBy>Anika Kaminski</cp:lastModifiedBy>
  <cp:revision>1</cp:revision>
  <dcterms:created xsi:type="dcterms:W3CDTF">2013-01-14T09:25:54Z</dcterms:created>
  <dcterms:modified xsi:type="dcterms:W3CDTF">2023-02-08T15:28:02Z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0x0101005C1C7C170BF400488E6E264DD81E1931</vt:lpwstr>
  </property>
  <property fmtid="{D5CDD505-2E9C-101B-9397-08002B2CF9AE}" pid="3" name="MediaServiceImageTags">
    <vt:lpwstr/>
  </property>
</Properties>
</file>